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66CC"/>
    <a:srgbClr val="3A3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82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A202C-74EB-46DF-9B9D-19A9FC7DCFC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6286-B745-4CA3-99E2-ACA593CDF193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7437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A202C-74EB-46DF-9B9D-19A9FC7DCFC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6286-B745-4CA3-99E2-ACA593CDF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86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A202C-74EB-46DF-9B9D-19A9FC7DCFC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6286-B745-4CA3-99E2-ACA593CDF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5825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A202C-74EB-46DF-9B9D-19A9FC7DCFC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6286-B745-4CA3-99E2-ACA593CDF19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6456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A202C-74EB-46DF-9B9D-19A9FC7DCFC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6286-B745-4CA3-99E2-ACA593CDF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27499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A202C-74EB-46DF-9B9D-19A9FC7DCFC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6286-B745-4CA3-99E2-ACA593CDF19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7375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A202C-74EB-46DF-9B9D-19A9FC7DCFC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6286-B745-4CA3-99E2-ACA593CDF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8171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A202C-74EB-46DF-9B9D-19A9FC7DCFC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6286-B745-4CA3-99E2-ACA593CDF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06207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A202C-74EB-46DF-9B9D-19A9FC7DCFC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6286-B745-4CA3-99E2-ACA593CDF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031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A202C-74EB-46DF-9B9D-19A9FC7DCFC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6286-B745-4CA3-99E2-ACA593CDF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1694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A202C-74EB-46DF-9B9D-19A9FC7DCFC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6286-B745-4CA3-99E2-ACA593CDF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5996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A202C-74EB-46DF-9B9D-19A9FC7DCFC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6286-B745-4CA3-99E2-ACA593CDF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5147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A202C-74EB-46DF-9B9D-19A9FC7DCFC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6286-B745-4CA3-99E2-ACA593CDF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201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A202C-74EB-46DF-9B9D-19A9FC7DCFC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6286-B745-4CA3-99E2-ACA593CDF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2116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A202C-74EB-46DF-9B9D-19A9FC7DCFC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6286-B745-4CA3-99E2-ACA593CDF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1966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A202C-74EB-46DF-9B9D-19A9FC7DCFC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6286-B745-4CA3-99E2-ACA593CDF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5652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A202C-74EB-46DF-9B9D-19A9FC7DCFC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6286-B745-4CA3-99E2-ACA593CDF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7479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33A202C-74EB-46DF-9B9D-19A9FC7DCFC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4B76286-B745-4CA3-99E2-ACA593CDF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80982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897085" y="1518195"/>
            <a:ext cx="3505200" cy="135958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</a:rPr>
              <a:t>我喜歡手機</a:t>
            </a:r>
            <a:endParaRPr lang="zh-TW" altLang="en-US" dirty="0">
              <a:solidFill>
                <a:srgbClr val="FFFF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808513" y="2877775"/>
            <a:ext cx="5273040" cy="1668099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FFFF00"/>
                </a:solidFill>
                <a:latin typeface="+mn-ea"/>
              </a:rPr>
              <a:t>因為可以玩手由好好玩</a:t>
            </a:r>
            <a:endParaRPr lang="zh-TW" altLang="en-US" sz="4000" dirty="0">
              <a:solidFill>
                <a:srgbClr val="FFFF00"/>
              </a:solidFill>
              <a:latin typeface="+mn-ea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15" y="1791743"/>
            <a:ext cx="3133085" cy="384016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964" y="1346128"/>
            <a:ext cx="3146469" cy="3944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512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732 -0.23496 L 0.06732 -0.23473 C 0.06992 -0.24121 0.07266 -0.24723 0.075 -0.25394 C 0.07565 -0.25625 0.07539 -0.25926 0.07604 -0.26158 C 0.07682 -0.26482 0.07799 -0.26806 0.07917 -0.27107 C 0.08021 -0.27361 0.08151 -0.27616 0.08242 -0.27871 C 0.08711 -0.29098 0.08411 -0.28611 0.08997 -0.29769 C 0.09128 -0.30047 0.09297 -0.30278 0.09427 -0.30533 C 0.0957 -0.30834 0.09727 -0.31158 0.09857 -0.31482 C 0.1 -0.31852 0.10065 -0.32385 0.10273 -0.32639 L 0.10599 -0.3301 C 0.11094 -0.34329 0.10456 -0.32732 0.1125 -0.34352 C 0.11328 -0.34514 0.11367 -0.34746 0.11445 -0.34908 C 0.11549 -0.3507 0.1168 -0.35139 0.11784 -0.35301 C 0.11901 -0.35463 0.11979 -0.35695 0.12096 -0.35857 C 0.12279 -0.36135 0.12461 -0.36366 0.1263 -0.36621 C 0.12747 -0.36806 0.12839 -0.37037 0.12956 -0.37199 C 0.13216 -0.37547 0.13568 -0.37732 0.13802 -0.38149 C 0.13919 -0.38334 0.14023 -0.38565 0.14141 -0.38727 C 0.14661 -0.39375 0.14427 -0.38889 0.14896 -0.39306 C 0.15508 -0.39838 0.14896 -0.39561 0.15638 -0.40047 C 0.16523 -0.40649 0.1556 -0.39699 0.16706 -0.40625 C 0.16901 -0.40787 0.17044 -0.41042 0.17253 -0.41204 C 0.17409 -0.41343 0.17591 -0.41436 0.17786 -0.41574 C 0.17995 -0.4176 0.18203 -0.41991 0.18411 -0.42153 C 0.18698 -0.42361 0.18997 -0.425 0.19284 -0.42732 C 0.19466 -0.42871 0.19622 -0.43149 0.19818 -0.43287 C 0.20052 -0.43473 0.20326 -0.43519 0.20573 -0.43681 C 0.20794 -0.4382 0.2099 -0.44074 0.21211 -0.44236 C 0.21758 -0.44699 0.21706 -0.44607 0.22279 -0.44815 C 0.225 -0.45 0.22695 -0.45255 0.2293 -0.45394 C 0.23034 -0.45463 0.24245 -0.45764 0.2431 -0.45764 C 0.24466 -0.45857 0.24935 -0.46158 0.25065 -0.46158 C 0.25534 -0.46158 0.26003 -0.46019 0.26445 -0.45973 C 0.28437 -0.44954 0.25703 -0.46297 0.28281 -0.45209 C 0.28971 -0.44908 0.29674 -0.44769 0.30312 -0.44236 C 0.33555 -0.41621 0.29479 -0.44792 0.32682 -0.42732 C 0.33086 -0.42454 0.33451 -0.42061 0.33854 -0.41783 C 0.34857 -0.41042 0.3513 -0.41042 0.36094 -0.40255 C 0.36667 -0.39769 0.37227 -0.39144 0.37826 -0.38727 C 0.37995 -0.38588 0.38177 -0.38519 0.38359 -0.38334 C 0.38568 -0.38125 0.38776 -0.37824 0.38997 -0.37593 C 0.39141 -0.37431 0.39271 -0.37338 0.39414 -0.37199 C 0.39544 -0.37084 0.39635 -0.36922 0.3974 -0.36829 C 0.40508 -0.36088 0.40378 -0.36204 0.40911 -0.35857 C 0.41302 -0.35209 0.41211 -0.35301 0.4168 -0.34723 C 0.41875 -0.34468 0.42109 -0.3426 0.42318 -0.33959 C 0.42617 -0.33496 0.42878 -0.3294 0.43177 -0.32431 L 0.43711 -0.31482 C 0.43789 -0.31227 0.43815 -0.30949 0.43919 -0.30718 C 0.4401 -0.3051 0.44154 -0.30348 0.44245 -0.30162 C 0.44349 -0.29908 0.44453 -0.29653 0.44557 -0.29399 C 0.44648 -0.29213 0.44727 -0.29028 0.44779 -0.2882 C 0.44857 -0.28565 0.44896 -0.28287 0.44987 -0.28056 C 0.45091 -0.27848 0.45195 -0.27686 0.45326 -0.27477 C 0.45352 -0.27292 0.45365 -0.27107 0.45417 -0.26922 C 0.4556 -0.26389 0.45755 -0.25926 0.45859 -0.25394 C 0.45885 -0.25209 0.45924 -0.25 0.45951 -0.24815 C 0.4599 -0.24607 0.46224 -0.23658 0.46289 -0.23287 C 0.46419 -0.22223 0.46393 -0.21783 0.46497 -0.20625 C 0.46562 -0.2 0.46654 -0.19375 0.46719 -0.18727 C 0.46862 -0.16783 0.46797 -0.17848 0.46927 -0.15486 C 0.46888 -0.11945 0.46888 -0.0838 0.46823 -0.04815 C 0.46797 -0.04561 0.46732 -0.04329 0.46719 -0.04074 C 0.46654 -0.03565 0.46654 -0.03033 0.46589 -0.02547 C 0.46497 -0.01667 0.46497 -0.02246 0.46289 -0.01389 C 0.46185 -0.01019 0.46159 -0.00625 0.46055 -0.00255 C 0.46016 -0.00047 0.45924 0.00139 0.45859 0.00324 C 0.45599 0.00902 0.45417 0.01597 0.45091 0.02037 C 0.44948 0.02222 0.44818 0.02407 0.44661 0.02592 C 0.44557 0.02777 0.44453 0.02986 0.44349 0.03171 C 0.44023 0.03703 0.43555 0.04305 0.43177 0.04699 C 0.42956 0.04907 0.42747 0.05139 0.42539 0.05277 C 0.42044 0.05578 0.41536 0.05787 0.41016 0.06041 C 0.40781 0.06157 0.40547 0.06365 0.40273 0.06412 C 0.38164 0.06782 0.3957 0.06574 0.36094 0.06782 C 0.34154 0.06759 0.28242 0.06828 0.24948 0.06412 C 0.24661 0.06365 0.24388 0.06273 0.24102 0.06226 C 0.23411 0.06088 0.22839 0.06018 0.22174 0.05833 C 0.21992 0.05787 0.21823 0.05717 0.21641 0.05648 C 0.21419 0.05578 0.21211 0.05532 0.21003 0.05463 C 0.20885 0.05416 0.20768 0.05324 0.20677 0.05277 C 0.20495 0.05185 0.20299 0.05162 0.20143 0.05069 C 0.20026 0.05023 0.19922 0.04953 0.19818 0.04884 C 0.19674 0.04814 0.19518 0.04768 0.19388 0.04699 C 0.19167 0.04444 0.18932 0.04213 0.1875 0.03935 L 0.17786 0.02592 C 0.17526 0.01296 0.17878 0.02847 0.17253 0.01458 C 0.17161 0.01296 0.17201 0.01064 0.17135 0.00879 C 0.17044 0.00601 0.16914 0.00393 0.1681 0.00115 C 0.16641 -0.00371 0.16523 -0.0088 0.16393 -0.01389 L 0.16159 -0.02153 C 0.16146 -0.02547 0.16107 -0.02917 0.16055 -0.03311 C 0.16016 -0.03681 0.15924 -0.04051 0.15859 -0.04445 C 0.15508 -0.06412 0.15755 -0.05116 0.15521 -0.06528 C 0.15456 -0.06991 0.15378 -0.07431 0.15326 -0.07871 C 0.15273 -0.08241 0.1526 -0.08635 0.15208 -0.09005 C 0.1513 -0.09746 0.15026 -0.10186 0.14896 -0.10926 C 0.14857 -0.11436 0.14818 -0.11945 0.14779 -0.12477 C 0.14753 -0.12709 0.14687 -0.1294 0.14674 -0.13195 C 0.1457 -0.14537 0.1457 -0.1588 0.14453 -0.17199 C 0.1444 -0.17408 0.14388 -0.17593 0.14336 -0.17778 C 0.14193 -0.21297 0.14167 -0.20394 0.14336 -0.25209 C 0.14349 -0.25463 0.14401 -0.25718 0.14453 -0.25973 C 0.14518 -0.26181 0.14622 -0.2632 0.14674 -0.26528 C 0.14753 -0.26852 0.14805 -0.27176 0.14896 -0.27477 C 0.15104 -0.28357 0.15495 -0.29445 0.15742 -0.30162 C 0.15742 -0.30139 0.16589 -0.32431 0.16589 -0.32408 C 0.16745 -0.32686 0.16914 -0.32917 0.17031 -0.33195 C 0.17383 -0.34005 0.17591 -0.34977 0.17995 -0.35672 C 0.18581 -0.36713 0.18828 -0.37246 0.19596 -0.38149 L 0.20885 -0.39676 C 0.21107 -0.39931 0.21289 -0.40301 0.21523 -0.4044 C 0.21745 -0.40556 0.21953 -0.40672 0.22174 -0.40811 C 0.22422 -0.40996 0.22656 -0.41227 0.2293 -0.41389 C 0.23216 -0.41574 0.24271 -0.42061 0.24531 -0.42153 C 0.24883 -0.42292 0.25234 -0.42361 0.25599 -0.42524 C 0.25937 -0.42686 0.26237 -0.42986 0.26576 -0.43102 C 0.26914 -0.43241 0.27279 -0.43195 0.27643 -0.43287 C 0.28542 -0.43519 0.29414 -0.43797 0.30312 -0.44051 C 0.32292 -0.44607 0.32747 -0.44769 0.34818 -0.45209 C 0.3582 -0.45417 0.36823 -0.45579 0.37826 -0.45764 C 0.38646 -0.45718 0.47526 -0.46968 0.51198 -0.44051 C 0.5194 -0.43473 0.52643 -0.42662 0.53346 -0.41968 C 0.53672 -0.41065 0.54049 -0.40255 0.5431 -0.39306 C 0.55247 -0.35811 0.55117 -0.34653 0.55378 -0.30718 C 0.55482 -0.24769 0.55716 -0.21088 0.54844 -0.14723 C 0.54518 -0.12269 0.53815 -0.09931 0.53138 -0.07686 C 0.52005 -0.03982 0.50534 -0.00024 0.48203 0.01643 C 0.46784 0.02662 0.45195 0.02801 0.43711 0.03356 C 0.41784 0.03101 0.39844 0.03125 0.3793 0.02592 C 0.35833 0.02037 0.3375 0.0118 0.31719 0.00115 C 0.28411 -0.01551 0.25169 -0.0375 0.22279 -0.07107 C 0.21497 -0.08033 0.20859 -0.0926 0.20143 -0.10348 C 0.19935 -0.11111 0.18815 -0.14769 0.19284 -0.16065 C 0.21888 -0.2338 0.26406 -0.25486 0.30846 -0.28241 C 0.34453 -0.30486 0.54857 -0.43172 0.63854 -0.45973 C 0.65651 -0.46528 0.67487 -0.46459 0.69323 -0.46713 C 0.70065 -0.46343 0.71003 -0.46528 0.71576 -0.45579 C 0.7224 -0.44445 0.72604 -0.42662 0.72734 -0.41019 C 0.73125 -0.36389 0.72227 -0.33658 0.70703 -0.30162 C 0.70195 -0.28936 0.69531 -0.2794 0.68893 -0.26922 C 0.66914 -0.23774 0.65846 -0.22408 0.62982 -0.21389 C 0.61406 -0.20834 0.59779 -0.21019 0.58164 -0.20834 C 0.5362 -0.22014 0.52344 -0.22037 0.47891 -0.2463 C 0.46888 -0.25209 0.45898 -0.25973 0.44987 -0.26922 C 0.44284 -0.27639 0.43711 -0.28704 0.43073 -0.29584 C 0.42786 -0.30672 0.42083 -0.31644 0.42214 -0.32824 C 0.42578 -0.36204 0.4332 -0.39537 0.44453 -0.42338 C 0.45052 -0.4382 0.46159 -0.44399 0.47122 -0.45 C 0.50299 -0.46991 0.53815 -0.46783 0.57096 -0.47107 C 0.59857 -0.46274 0.62669 -0.45973 0.65352 -0.4463 C 0.70729 -0.41922 0.77005 -0.36945 0.81432 -0.30533 C 0.82799 -0.28542 0.83698 -0.25718 0.84844 -0.23287 C 0.85365 -0.19561 0.86133 -0.1713 0.85169 -0.13403 C 0.83932 -0.08542 0.8026 -0.05371 0.77982 -0.03496 C 0.71823 0.01574 0.66628 0.00926 0.5957 0.02222 C 0.5444 0.02083 0.44792 0.02824 0.38776 0.00324 C 0.37943 -0.00024 0.37266 -0.01088 0.36536 -0.01783 C 0.36393 -0.02593 0.36029 -0.03403 0.36094 -0.0426 C 0.36589 -0.09445 0.39935 -0.13797 0.4168 -0.16644 C 0.46185 -0.23982 0.50573 -0.31598 0.55378 -0.38334 C 0.5625 -0.39561 0.57031 -0.40903 0.57969 -0.41968 C 0.58398 -0.425 0.58958 -0.42732 0.59466 -0.43102 C 0.60104 -0.42338 0.60872 -0.41852 0.61393 -0.40811 C 0.6194 -0.39699 0.6224 -0.38218 0.62565 -0.36829 C 0.63385 -0.33264 0.6375 -0.30116 0.64076 -0.26343 C 0.64219 -0.24584 0.64284 -0.22801 0.64388 -0.21019 C 0.64219 -0.17894 0.64271 -0.14723 0.63854 -0.1169 C 0.63646 -0.10232 0.63216 -0.08774 0.62565 -0.07871 C 0.57227 -0.00625 0.56445 -0.01736 0.5013 0.00115 C 0.48359 0.00069 0.46549 0.00393 0.44779 -0.0007 C 0.4125 -0.00973 0.39297 -0.04699 0.36628 -0.0882 C 0.36003 -0.09815 0.33763 -0.14213 0.33216 -0.15672 C 0.32956 -0.1632 0.32852 -0.17084 0.32682 -0.17778 C 0.32995 -0.19352 0.33086 -0.21158 0.33633 -0.22547 C 0.34089 -0.23681 0.34896 -0.24236 0.3556 -0.25024 C 0.37096 -0.26829 0.38542 -0.28843 0.40169 -0.30348 L 0.42643 -0.32639 C 0.42747 -0.32732 0.43021 -0.33218 0.42956 -0.3301 C 0.42578 -0.31875 0.4194 -0.30741 0.41341 -0.29954 C 0.40547 -0.28912 0.39779 -0.27686 0.3888 -0.26922 C 0.34492 -0.23172 0.29948 -0.19931 0.25495 -0.16436 C 0.22995 -0.14491 0.20443 -0.12709 0.17995 -0.10533 C 0.15781 -0.08565 0.11901 -0.05672 0.0974 -0.02338 C 0.09193 -0.01482 0.08802 -0.00324 0.08359 0.00694 C 0.09206 0.01319 0.08672 0.01226 0.09622 0.00115 C 0.17344 -0.08681 0.07891 0.02453 0.13281 -0.0426 C 0.15469 -0.06991 0.16224 -0.06991 0.1832 -0.11482 C 0.20534 -0.16297 0.20924 -0.19561 0.22057 -0.25209 C 0.22109 -0.26783 0.22448 -0.28449 0.22174 -0.29954 C 0.21289 -0.35 0.20208 -0.37084 0.17565 -0.38542 C 0.16589 -0.39051 0.15573 -0.39051 0.1457 -0.39306 C 0.13568 -0.39167 0.12539 -0.39352 0.11562 -0.38912 C 0.09206 -0.37848 0.07005 -0.35348 0.05247 -0.32431 C 0.04466 -0.31135 0.03802 -0.29607 0.03203 -0.28056 C 0.02669 -0.2669 0.02266 -0.25139 0.0181 -0.23681 C 0.01602 -0.20486 0.01159 -0.18357 0.01914 -0.15301 C 0.02852 -0.11574 0.04635 -0.08866 0.06732 -0.07292 C 0.1487 -0.01297 0.15273 -0.02385 0.23568 -0.01389 C 0.29714 -0.02639 0.32956 -0.01968 0.38359 -0.08635 C 0.40352 -0.11111 0.41706 -0.14977 0.43385 -0.18149 C 0.43659 -0.25903 0.44518 -0.33635 0.44245 -0.41389 C 0.44089 -0.45348 0.40677 -0.51875 0.38997 -0.53588 C 0.26211 -0.66621 0.25768 -0.63727 0.0974 -0.68218 C -0.09883 -0.65348 -0.21849 -0.69121 -0.38138 -0.51667 C -0.41615 -0.4794 -0.43919 -0.41528 -0.4681 -0.36436 C -0.46914 -0.30718 -0.47448 -0.24977 -0.47135 -0.19306 C -0.4694 -0.15834 -0.46237 -0.12477 -0.45313 -0.09399 C -0.41563 0.03055 -0.32253 0.13078 -0.26563 0.19166 C -0.2349 0.22453 -0.2 0.24351 -0.16602 0.26412 C 0.03893 0.38796 0.06406 0.33171 0.36198 0.34976 C 0.42305 0.32523 0.54414 0.28819 0.60104 0.22222 C 0.65417 0.16041 0.69818 0.07615 0.74674 0.00324 C 0.76354 -0.07454 0.78984 -0.15556 0.77552 -0.24445 C 0.7638 -0.31922 0.74518 -0.39213 0.72005 -0.45579 C 0.70495 -0.49375 0.68047 -0.51783 0.65781 -0.54144 C 0.55078 -0.65186 0.48372 -0.61945 0.34284 -0.64213 C 0.27214 -0.62894 0.16927 -0.62269 0.10495 -0.55672 C 0.01797 -0.46806 -0.05872 -0.35116 -0.14023 -0.24815 C -0.15143 -0.20764 -0.16654 -0.16991 -0.17344 -0.12639 C -0.1793 -0.08959 -0.18841 -0.04537 -0.17773 -0.01204 C -0.13828 0.11134 -0.08997 0.22916 -0.03008 0.32314 C 0.01354 0.39143 0.18437 0.43518 0.2293 0.45069 C 0.36224 0.43703 0.72227 0.46389 0.90951 0.32129 C 0.94062 0.29768 0.96393 0.25023 0.99102 0.21458 C 0.98464 0.10231 0.9888 -0.01366 0.97174 -0.12269 C 0.9651 -0.16505 0.94401 -0.19954 0.92253 -0.22153 C 0.85208 -0.29375 0.77943 -0.36551 0.70065 -0.40047 C 0.4763 -0.50047 0.30117 -0.49746 0.08242 -0.51111 C -0.05534 -0.49954 -0.19336 -0.49584 -0.33099 -0.47686 C -0.37839 -0.47014 -0.45638 -0.5132 -0.47135 -0.43287 C -0.49167 -0.32431 -0.43607 -0.20787 -0.39844 -0.11482 C -0.37904 -0.06667 -0.34036 -0.05602 -0.30951 -0.03311 C -0.17266 0.06944 -0.02578 0.11805 0.11979 0.16319 C 0.17266 0.17939 0.22643 0.18101 0.27969 0.18981 C 0.37969 0.15625 0.48099 0.13449 0.57969 0.08889 C 0.58633 0.08588 0.57995 0.06296 0.5763 0.05277 C 0.56914 0.0331 0.55951 0.01574 0.54844 0.00324 C 0.52812 -0.01968 0.50638 -0.04005 0.48307 -0.05209 C 0.40339 -0.09352 0.32227 -0.12686 0.24102 -0.15672 C 0.19674 -0.17315 -0.06576 -0.23912 -0.10521 -0.24445 C -0.21432 -0.25926 -0.32422 -0.26227 -0.43385 -0.27107 C -0.34557 -0.24584 -0.4155 -0.26482 -0.23672 -0.22917 C -0.14167 -0.21019 -0.04714 -0.18426 0.04818 -0.17199 C 0.26198 -0.14445 0.14674 -0.15811 0.39414 -0.13195 C 0.35391 -0.03172 0.38477 -0.10186 0.20885 -0.06922 C 0.1888 -0.06551 -0.03398 -0.05672 -0.05156 -0.05579 L -0.23346 -0.02547 C -0.23984 -0.02408 -0.22057 -0.02338 -0.21419 -0.02338 C -0.2013 -0.02338 -0.18841 -0.02431 -0.17565 -0.02547 C -0.11003 -0.03079 -0.04453 -0.03912 0.02135 -0.0426 C 0.11784 -0.04746 0.31055 -0.05024 0.31055 -0.05024 L 0.57422 -0.06736 C 0.66419 -0.07431 0.75443 -0.08774 0.69323 -0.07871 C 0.56927 -0.0169 0.58229 -0.02014 0.38568 0.03564 C 0.26862 0.06875 0.14987 0.08541 0.0332 0.12129 C -0.32865 0.23264 -0.17422 0.17523 -0.43164 0.27939 C -0.42852 0.28125 -0.42539 0.28518 -0.42201 0.28495 C -0.36914 0.28148 -0.31641 0.27245 -0.26341 0.26782 C -0.21354 0.26365 -0.16341 0.26342 -0.11354 0.25833 L 0.42214 0.1993 C 0.46797 0.19351 0.6832 0.15208 0.73932 0.13264 C 0.78451 0.11713 0.82852 0.09213 0.87318 0.07176 C 0.86003 0.0699 0.84674 0.06643 0.83359 0.06597 L 0.27305 0.05277 L -0.30951 -0.0007 C -0.32721 -0.00278 -0.34779 -0.00255 -0.36094 -0.02338 C -0.36732 -0.03357 -0.34753 -0.04306 -0.33958 -0.04815 C -0.17422 -0.15741 -0.20339 -0.14213 -0.05156 -0.17778 C -0.00286 -0.18912 0.04544 -0.20255 0.09427 -0.21019 C 0.19883 -0.22639 0.39779 -0.24931 0.52383 -0.25764 C 0.56523 -0.26042 0.60677 -0.26158 0.64818 -0.26343 C 0.61576 -0.2507 0.58372 -0.23311 0.55052 -0.22547 C 0.31914 -0.17037 0.34492 -0.18797 0.14987 -0.17199 C -0.37891 -0.12871 -0.08112 -0.14607 -0.29779 -0.13403 C -0.25664 -0.14908 -0.21615 -0.17014 -0.17448 -0.17963 C -0.12956 -0.18982 -0.08411 -0.18959 -0.03867 -0.19306 L 0.30846 -0.21574 C 0.85234 -0.26158 0.47422 -0.24885 0.88711 -0.25579 C 0.89323 -0.2551 0.90885 -0.26274 0.90521 -0.25394 C 0.89909 -0.23843 0.88646 -0.23588 0.87643 -0.22917 C 0.85234 -0.21297 0.82904 -0.19098 0.80352 -0.18565 C 0.64518 -0.1507 0.48594 -0.12431 0.32682 -0.10926 C 0.19232 -0.0963 -0.07721 -0.10162 -0.07721 -0.10139 L -0.42318 -0.10348 C -0.43919 -0.10394 -0.48385 -0.09329 -0.47135 -0.11111 C -0.4375 -0.15926 -0.39453 -0.18611 -0.35234 -0.2044 C -0.27461 -0.23797 -0.19401 -0.24769 -0.11471 -0.26528 L 0.32448 -0.3625 C 0.36771 -0.37269 0.41042 -0.38588 0.45326 -0.39861 C 0.49896 -0.4125 0.63568 -0.46088 0.59036 -0.44236 C 0.41484 -0.37084 0.47422 -0.38426 0.24219 -0.35857 C 0.16289 -0.35 0.0043 -0.34144 0.0043 -0.34121 C -0.04232 -0.34283 -0.11016 -0.2757 -0.13503 -0.34537 C -0.14531 -0.37454 0.0832 -0.43403 0.08672 -0.43496 C 0.13047 -0.44468 0.17461 -0.45116 0.21836 -0.45764 C 0.26367 -0.46459 0.30911 -0.47107 0.35456 -0.47477 C 0.51836 -0.48843 0.58698 -0.49051 0.72539 -0.49584 C 0.74948 -0.4926 0.81797 -0.51111 0.79818 -0.48635 C 0.77552 -0.45811 0.60937 -0.4125 0.57422 -0.40625 C 0.53477 -0.39954 0.49492 -0.39908 0.45521 -0.39491 C 0.13372 -0.36042 0.31211 -0.37014 0.02135 -0.36436 C 0.13867 -0.3875 -0.16029 -0.32755 0.17253 -0.40625 C 0.23073 -0.42014 0.28971 -0.42871 0.34818 -0.44051 C 0.37669 -0.4463 0.40547 -0.45116 0.43385 -0.45973 C 0.48555 -0.47477 0.53672 -0.49375 0.58802 -0.51111 C 0.54284 -0.5257 0.58789 -0.51366 0.47891 -0.47871 C 0.44857 -0.46899 0.4181 -0.46158 0.38776 -0.45394 C 0.25859 -0.42107 0.19284 -0.41274 0.04818 -0.3625 C -0.0043 -0.34422 -0.05534 -0.31667 -0.10716 -0.29399 C -0.11771 -0.2838 -0.12878 -0.27616 -0.13815 -0.26343 C -0.13971 -0.26135 -0.1349 -0.25973 -0.13294 -0.25973 C -0.08229 -0.25787 -0.03164 -0.25834 0.01914 -0.25764 C 0.41719 -0.31806 0.03086 -0.25579 0.29245 -0.30533 C 0.52969 -0.35024 0.43516 -0.32037 0.51849 -0.34723 C 0.49271 -0.32431 0.46797 -0.29838 0.44128 -0.27871 C 0.4388 -0.27686 0.29076 -0.18149 0.26341 -0.12639 L 0.24753 -0.09399 C 0.25195 -0.0838 0.25573 -0.07176 0.26133 -0.06343 C 0.26328 -0.06088 0.27839 -0.05787 0.28073 -0.05787 C 0.29141 -0.05672 0.30208 -0.05649 0.31289 -0.05579 C 0.33164 -0.05718 0.35065 -0.05695 0.36966 -0.05973 C 0.38073 -0.06135 0.39167 -0.06528 0.40273 -0.06922 C 0.43646 -0.08125 0.47031 -0.09167 0.50339 -0.10718 C 0.52318 -0.11644 0.54245 -0.12986 0.56146 -0.14352 C 0.56992 -0.14954 0.57786 -0.15857 0.58607 -0.16644 C 0.59805 -0.17755 0.59167 -0.17361 0.59896 -0.17778 C 0.59505 -0.17963 0.59102 -0.18149 0.58698 -0.18357 C 0.58385 -0.18519 0.58073 -0.18774 0.57747 -0.18912 C 0.57487 -0.19028 0.57253 -0.19074 0.56992 -0.19098 C 0.56146 -0.1926 0.55286 -0.19352 0.54414 -0.19514 L 0.49375 -0.19306 C 0.49167 -0.19283 0.48958 -0.19167 0.48737 -0.19098 C 0.4763 -0.18797 0.47018 -0.18797 0.45755 -0.17778 C 0.45352 -0.17454 0.44961 -0.1713 0.44557 -0.16829 C 0.43594 -0.16111 0.43685 -0.16412 0.42747 -0.15301 C 0.42617 -0.15139 0.42539 -0.14908 0.42409 -0.14723 C 0.41888 -0.13889 0.41354 -0.13287 0.40911 -0.12269 C 0.40612 -0.11482 0.40247 -0.10741 0.39948 -0.09977 C 0.3987 -0.09723 0.39831 -0.09445 0.3974 -0.09213 C 0.39674 -0.09005 0.39596 -0.08843 0.39531 -0.08635 C 0.39336 -0.08079 0.39167 -0.075 0.38997 -0.06922 C 0.38945 -0.06598 0.38932 -0.06274 0.3888 -0.05973 C 0.38828 -0.05579 0.38711 -0.05209 0.38672 -0.04815 C 0.38568 -0.04074 0.38529 -0.03311 0.38464 -0.02547 C 0.38529 -0.01389 0.38529 -0.00232 0.38672 0.00879 C 0.38698 0.01157 0.38867 0.01342 0.38997 0.01458 C 0.39805 0.02222 0.40638 0.0287 0.41445 0.03564 C 0.4319 0.05 0.41484 0.03588 0.42643 0.04305 C 0.43112 0.04606 0.43555 0.0493 0.44023 0.05277 C 0.44349 0.05509 0.44661 0.0581 0.44987 0.06041 C 0.46198 0.06875 0.4819 0.07592 0.49167 0.07939 C 0.4957 0.08078 0.49961 0.08055 0.50339 0.08125 C 0.50742 0.0831 0.51133 0.08703 0.51536 0.08703 C 0.54049 0.08634 0.56615 0.09606 0.58503 0.06412 C 0.58997 0.05578 0.59362 0.04514 0.59779 0.03564 C 0.6 0.02523 0.60404 0.00856 0.60326 -0.00255 C 0.6013 -0.02338 0.5987 -0.04445 0.59362 -0.06343 C 0.59154 -0.07084 0.58672 -0.07454 0.58268 -0.07871 C 0.57018 -0.09236 0.55755 -0.10602 0.54414 -0.1169 C 0.51745 -0.13866 0.49531 -0.14584 0.46589 -0.15301 C 0.45885 -0.15463 0.45182 -0.15417 0.44453 -0.15486 C 0.41576 -0.14908 0.38646 -0.14607 0.35768 -0.13774 C 0.35234 -0.13635 0.32656 -0.11412 0.32253 -0.10718 C 0.31354 -0.09283 0.27578 -0.02593 0.26445 0.00879 C 0.25964 0.02407 0.25664 0.04074 0.25286 0.05648 C 0.24883 0.11365 0.24232 0.17037 0.24102 0.22801 C 0.24076 0.23611 0.24466 0.24421 0.24844 0.24884 C 0.25794 0.25995 0.26914 0.26527 0.27969 0.27361 C 0.38477 0.27083 0.37461 0.2868 0.49909 0.16504 C 0.5151 0.14953 0.52344 0.11689 0.53555 0.09259 C 0.54609 0.03958 0.54674 0.04583 0.54753 -0.02732 C 0.54753 -0.04074 0.54818 -0.05579 0.54414 -0.06736 C 0.53477 -0.09399 0.52305 -0.11899 0.50872 -0.13774 C 0.50078 -0.14838 0.48997 -0.15047 0.47995 -0.15301 C 0.45117 -0.16019 0.42214 -0.16181 0.3931 -0.16644 C 0.26745 -0.11158 0.25664 -0.13033 0.17565 -0.05024 C 0.16341 -0.03797 0.15104 -0.02593 0.14036 -0.01019 C 0.13047 0.00416 0.12318 0.02291 0.11445 0.03935 C 0.11328 0.04652 0.10898 0.05879 0.11784 0.06226 C 0.12096 0.06342 0.12422 0.05833 0.12747 0.05648 C 0.16693 -0.00649 0.16979 -0.0044 0.20039 -0.07686 C 0.20352 -0.08426 0.20573 -0.09283 0.20768 -0.10162 C 0.20977 -0.10949 0.21693 -0.12477 0.21211 -0.12639 C 0.20208 -0.1294 0.19232 -0.11667 0.1832 -0.10926 C 0.16758 -0.09676 0.15286 -0.08218 0.13802 -0.06736 C 0.12969 -0.0588 0.1263 -0.05324 0.12096 -0.04074 C 0.11953 -0.03704 0.11914 -0.03102 0.1168 -0.02917 C 0.1125 -0.02616 0.10742 -0.02801 0.10273 -0.02732 C 0.09505 -0.02315 0.09023 -0.02107 0.08359 -0.01598 C 0.08203 -0.01482 0.08034 -0.01389 0.07917 -0.01204 C 0.07253 -0.00232 0.06445 0.01134 0.05885 0.02407 C 0.05768 0.02708 0.05677 0.03055 0.0556 0.03356 C 0.05404 0.03773 0.05208 0.0412 0.05026 0.04514 C 0.04557 0.05601 0.05117 0.0456 0.04492 0.05833 C 0.04401 0.06041 0.04258 0.06203 0.04167 0.06412 C 0.03932 0.06967 0.03789 0.07639 0.03516 0.08125 C 0.03021 0.09027 0.02917 0.0912 0.02448 0.10416 C 0.01862 0.12037 0.01315 0.13726 0.00729 0.1537 C 0.00495 0.16088 0.00625 0.15879 0.00195 0.16134 C -0.00508 0.17083 0.00078 0.16342 -0.00755 0.17268 C -0.00872 0.17384 -0.00964 0.17592 -0.01081 0.17639 C -0.01432 0.17801 -0.01797 0.17777 -0.02161 0.17847 C -0.02383 0.17916 -0.03099 0.18148 -0.03451 0.18402 C -0.03581 0.18518 -0.03711 0.18657 -0.03867 0.18796 C -0.04232 0.19467 -0.04049 0.19236 -0.04401 0.1956 L -0.06641 0.20509 C -0.06523 0.16851 -0.06419 0.16041 -0.06758 0.11736 C -0.06823 0.10879 -0.07096 0.10115 -0.07188 0.09259 C -0.07409 0.07245 -0.07526 0.05208 -0.07721 0.03171 C -0.07839 0.01828 -0.07995 0.00509 -0.08164 -0.00834 C -0.0849 -0.0375 -0.08919 -0.06644 -0.09232 -0.09584 C -0.09701 -0.14213 -0.10078 -0.18843 -0.10521 -0.23496 C -0.1069 -0.27315 -0.11016 -0.32686 -0.10612 -0.3625 C -0.10182 -0.40047 -0.09544 -0.4382 -0.08581 -0.47292 C -0.07539 -0.50996 -0.05065 -0.5551 -0.03008 -0.57778 C -0.00911 -0.6007 0.01185 -0.62616 0.03516 -0.64028 C 0.11315 -0.68797 0.14323 -0.68403 0.21745 -0.69167 C 0.3556 -0.64792 0.49505 -0.61412 0.63216 -0.56042 C 0.71992 -0.52639 0.91992 -0.35093 0.97604 -0.30533 C 0.99766 -0.03195 1.02057 0.15347 0.96107 0.46597 C 0.95104 0.51875 0.90091 0.49907 0.87109 0.51551 C 0.5207 0.4787 0.16758 0.4912 -0.17995 0.40509 C -0.36576 0.35879 -0.37279 0.30301 -0.42201 0.13264 C -0.41992 0.09652 -0.425 0.05648 -0.41563 0.02407 C -0.39909 -0.03264 -0.37266 -0.07963 -0.34701 -0.12477 C -0.24154 -0.31042 0.07331 -0.3544 0.11341 -0.37199 C 0.18997 -0.35857 0.24049 -0.37408 0.30208 -0.31297 C 0.32214 -0.29329 0.33997 -0.26736 0.35872 -0.24445 C 0.36133 -0.22662 0.36602 -0.20949 0.36628 -0.19098 C 0.36641 -0.18195 0.36367 -0.17223 0.36003 -0.16644 C 0.3276 -0.11644 0.29909 -0.05278 0.25924 -0.02547 C 0.16693 0.03796 0.06797 0.06666 -0.02891 0.10023 C -0.1043 0.12639 -0.37565 0.13287 -0.40925 0.13449 C -0.52604 0.09884 -0.53464 0.12615 -0.31602 -0.13588 C -0.23724 -0.2301 -0.15 -0.29954 -0.06445 -0.37199 C 0.14401 -0.54792 0.29974 -0.65949 0.52174 -0.75834 C 0.55482 -0.77315 0.58958 -0.76991 0.62344 -0.77547 C 0.66953 -0.76088 0.72279 -0.77778 0.76172 -0.73172 C 0.79727 -0.68982 0.81771 -0.60996 0.82604 -0.53588 C 0.84635 -0.35625 0.80846 -0.22616 0.75 -0.09399 C 0.73372 -0.05718 0.71354 -0.025 0.69102 -0.0007 C 0.49023 0.21689 0.49505 0.16805 0.23776 0.25833 C 0.06146 0.25 -0.16992 0.34953 -0.31706 0.09074 C -0.34857 0.03518 -0.35417 -0.05278 -0.37279 -0.12477 C -0.36992 -0.21135 -0.37591 -0.3007 -0.36419 -0.38542 C -0.32721 -0.65186 -0.27122 -0.73102 -0.17773 -0.94514 C -0.01823 -0.92524 0.14453 -0.94653 0.30104 -0.88588 C 0.39336 -0.85024 0.47357 -0.74676 0.55482 -0.66135 C 0.79922 -0.40486 0.79622 -0.37361 0.98346 -0.04445 C 0.98776 0.09652 1.0151 0.33287 0.93633 0.44884 C 0.89622 0.5081 0.83503 0.49328 0.78424 0.51551 C 0.54609 0.51365 0.45664 0.5368 0.21302 0.42407 C 0.1319 0.38634 0.05677 0.31481 -0.02161 0.26018 C -0.06641 0.18356 -0.12396 0.12453 -0.15638 0.02986 C -0.1819 -0.04445 -0.19063 -0.13843 -0.18841 -0.22547 C -0.1832 -0.43079 -0.10898 -0.66343 -0.02578 -0.79653 C 0.01693 -0.86482 0.075 -0.89561 0.12539 -0.94514 C 0.23815 -0.9132 0.3569 -0.92107 0.46393 -0.84977 C 0.6194 -0.7463 0.84141 -0.43195 0.98346 -0.2426 C 0.98607 -0.16505 0.99883 -0.08658 0.99102 -0.01019 C 0.98346 0.06458 0.97305 0.15254 0.93854 0.19745 C 0.86641 0.2912 0.55846 0.26527 0.5207 0.26597 C 0.28477 0.21504 0.15443 0.21782 -0.06536 0.05277 C -0.12813 0.00555 -0.18099 -0.07547 -0.2388 -0.13959 C -0.26237 -0.23102 -0.29583 -0.31644 -0.30951 -0.41389 C -0.31693 -0.46598 -0.3112 -0.52408 -0.29987 -0.57361 C -0.27109 -0.69977 -0.20286 -0.77963 -0.13086 -0.80973 C -0.07292 -0.8338 -0.01224 -0.82639 0.04714 -0.83449 C 0.12747 -0.80926 0.20937 -0.79723 0.28815 -0.75834 C 0.4181 -0.69399 0.60195 -0.55533 0.71576 -0.41019 C 0.74714 -0.36991 0.76849 -0.30973 0.79492 -0.25973 C 0.79557 -0.23241 0.8043 -0.20186 0.79714 -0.17778 C 0.7862 -0.14121 0.7668 -0.11111 0.7457 -0.09399 C 0.61406 0.01088 0.50234 -0.01806 0.35664 -0.01019 C 0.18411 -0.02153 -0.19414 -0.00949 -0.3888 -0.1301 C -0.42461 -0.15232 -0.44388 -0.22292 -0.47135 -0.26922 C -0.43958 -0.38843 -0.42786 -0.53264 -0.37591 -0.62732 C -0.2293 -0.89375 0.03607 -0.89399 0.21419 -0.94514 C 0.32812 -0.91806 0.35091 -0.93241 0.46289 -0.78125 C 0.49206 -0.74144 0.50768 -0.67709 0.53021 -0.62524 C 0.53307 -0.58727 0.54076 -0.54931 0.5388 -0.51111 C 0.53372 -0.40579 0.48893 -0.37662 0.43815 -0.33403 C 0.42539 -0.32315 0.41042 -0.32431 0.39635 -0.32061 C 0.39102 -0.31922 0.38568 -0.31922 0.38034 -0.31875 L 0.3332 -0.31482 L 0.30312 -0.29584 C 0.29909 -0.29329 0.29505 -0.29167 0.29141 -0.2882 C 0.28672 -0.2838 0.28242 -0.27824 0.27747 -0.27477 C 0.27448 -0.27292 0.27161 -0.27153 0.26875 -0.26922 C 0.2651 -0.26574 0.26172 -0.26135 0.25807 -0.25764 C 0.25247 -0.25232 0.24635 -0.24885 0.24102 -0.2426 C 0.22279 -0.22084 0.20521 -0.19723 0.1875 -0.17385 C 0.18385 -0.16922 0.18047 -0.16343 0.17682 -0.1588 C 0.16315 -0.14098 0.1487 -0.125 0.13607 -0.10533 C 0.12279 -0.08496 0.10156 -0.05093 0.08789 -0.03866 C 0.07331 -0.0257 0.07565 -0.02755 0.05677 -0.01389 C 0.03594 0.00092 0.02982 0.00139 0.00625 0.02407 C 0.00247 0.02801 -0.01406 0.04328 -0.01732 0.04884 L -0.02161 0.05648 C -0.02227 0.05972 -0.02318 0.06273 -0.02357 0.06597 C -0.02617 0.08148 -0.02591 0.08611 -0.02695 0.10231 C -0.02643 0.11296 -0.0263 0.12384 -0.02578 0.13449 C -0.02565 0.13773 -0.02474 0.14097 -0.02461 0.14421 C -0.02409 0.16365 -0.02396 0.18356 -0.02357 0.20324 C -0.02227 0.20185 -0.02057 0.20115 -0.01927 0.1993 C -0.01289 0.18935 -0.01758 0.18981 -0.01393 0.18981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98" y="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35</TotalTime>
  <Words>10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我喜歡手機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我喜歡手機</dc:title>
  <dc:creator>Windows 使用者</dc:creator>
  <cp:lastModifiedBy>Windows 使用者</cp:lastModifiedBy>
  <cp:revision>7</cp:revision>
  <dcterms:created xsi:type="dcterms:W3CDTF">2021-09-13T03:52:09Z</dcterms:created>
  <dcterms:modified xsi:type="dcterms:W3CDTF">2021-09-27T04:02:11Z</dcterms:modified>
</cp:coreProperties>
</file>