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07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93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69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25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029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58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1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60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92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78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9137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62E3F78-742C-425C-9F44-914D0117B5A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15A0B3-03DA-48C9-870B-B3CDD7BDE3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89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4366" y="1344432"/>
            <a:ext cx="4275909" cy="222172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33CC"/>
                </a:solidFill>
              </a:rPr>
              <a:t>我喜歡芭比娃娃</a:t>
            </a:r>
            <a:endParaRPr lang="zh-TW" altLang="en-US" dirty="0">
              <a:solidFill>
                <a:srgbClr val="FF33CC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75806" y="3566160"/>
            <a:ext cx="4367349" cy="1045029"/>
          </a:xfrm>
        </p:spPr>
        <p:txBody>
          <a:bodyPr>
            <a:normAutofit/>
          </a:bodyPr>
          <a:lstStyle/>
          <a:p>
            <a:r>
              <a:rPr lang="zh-TW" altLang="en-US" sz="2000" dirty="0" smtClean="0">
                <a:solidFill>
                  <a:srgbClr val="FF0066"/>
                </a:solidFill>
              </a:rPr>
              <a:t>因為芭比娃娃有各式各樣的造型</a:t>
            </a:r>
            <a:endParaRPr lang="en-US" altLang="zh-TW" sz="2000" dirty="0" smtClean="0">
              <a:solidFill>
                <a:srgbClr val="FF0066"/>
              </a:solidFill>
            </a:endParaRPr>
          </a:p>
          <a:p>
            <a:r>
              <a:rPr lang="zh-TW" altLang="en-US" sz="2000" dirty="0" smtClean="0">
                <a:solidFill>
                  <a:srgbClr val="FF0066"/>
                </a:solidFill>
              </a:rPr>
              <a:t>還能好好打扮一下</a:t>
            </a:r>
            <a:endParaRPr lang="zh-TW" altLang="en-US" sz="2000" dirty="0">
              <a:solidFill>
                <a:srgbClr val="FF0066"/>
              </a:solidFill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097" y="1759526"/>
            <a:ext cx="3351604" cy="361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79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28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Garamond</vt:lpstr>
      <vt:lpstr>肥皂</vt:lpstr>
      <vt:lpstr>我喜歡芭比娃娃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我喜歡芭比娃娃</dc:title>
  <dc:creator>Windows 使用者</dc:creator>
  <cp:lastModifiedBy>Windows 使用者</cp:lastModifiedBy>
  <cp:revision>5</cp:revision>
  <dcterms:created xsi:type="dcterms:W3CDTF">2021-09-13T03:52:40Z</dcterms:created>
  <dcterms:modified xsi:type="dcterms:W3CDTF">2021-09-27T03:47:42Z</dcterms:modified>
</cp:coreProperties>
</file>