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27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47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93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944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78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99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28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63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32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49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11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94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59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85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5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86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89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BD9B61F-9018-4F1E-9308-3999ADAC7ABE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590EFC2-9F49-4ECA-935F-195808A941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062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343431">
            <a:off x="869424" y="1283303"/>
            <a:ext cx="6815669" cy="1515533"/>
          </a:xfrm>
        </p:spPr>
        <p:txBody>
          <a:bodyPr>
            <a:normAutofit/>
          </a:bodyPr>
          <a:lstStyle/>
          <a:p>
            <a:r>
              <a:rPr lang="zh-TW" altLang="en-US" sz="9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我喜歡打電動</a:t>
            </a:r>
            <a:endParaRPr lang="zh-TW" altLang="en-US" sz="9600" dirty="0">
              <a:solidFill>
                <a:schemeClr val="accent1">
                  <a:lumMod val="60000"/>
                  <a:lumOff val="40000"/>
                </a:schemeClr>
              </a:solid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2068" y="3588340"/>
            <a:ext cx="7367451" cy="1375546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文鼎超黑" panose="020B0609010101010101" pitchFamily="49" charset="-120"/>
                <a:ea typeface="文鼎超黑" panose="020B0609010101010101" pitchFamily="49" charset="-120"/>
              </a:rPr>
              <a:t>姑姑送我電動非常非常的好玩，</a:t>
            </a:r>
            <a:endParaRPr lang="en-US" altLang="zh-TW" sz="4000" dirty="0" smtClean="0">
              <a:solidFill>
                <a:schemeClr val="accent6">
                  <a:lumMod val="75000"/>
                </a:schemeClr>
              </a:solidFill>
              <a:latin typeface="文鼎超黑" panose="020B0609010101010101" pitchFamily="49" charset="-120"/>
              <a:ea typeface="文鼎超黑" panose="020B0609010101010101" pitchFamily="49" charset="-120"/>
            </a:endParaRPr>
          </a:p>
          <a:p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文鼎超黑" panose="020B0609010101010101" pitchFamily="49" charset="-120"/>
                <a:ea typeface="文鼎超黑" panose="020B0609010101010101" pitchFamily="49" charset="-120"/>
              </a:rPr>
              <a:t>我只能六日才能玩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文鼎超黑" panose="020B0609010101010101" pitchFamily="49" charset="-120"/>
                <a:ea typeface="文鼎超黑" panose="020B0609010101010101" pitchFamily="49" charset="-12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19" y="4140925"/>
            <a:ext cx="4032325" cy="27170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64" y="3448325"/>
            <a:ext cx="1653436" cy="273067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64" y="1936011"/>
            <a:ext cx="1753644" cy="222963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08" y="1257010"/>
            <a:ext cx="1077238" cy="26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6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TM04033923[[fn=深度]]</Template>
  <TotalTime>27</TotalTime>
  <Words>20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文鼎超黑</vt:lpstr>
      <vt:lpstr>文鼎超圓</vt:lpstr>
      <vt:lpstr>新細明體</vt:lpstr>
      <vt:lpstr>Arial</vt:lpstr>
      <vt:lpstr>Corbel</vt:lpstr>
      <vt:lpstr>深度</vt:lpstr>
      <vt:lpstr>我喜歡打電動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我喜歡打電動</dc:title>
  <dc:creator>Windows 使用者</dc:creator>
  <cp:lastModifiedBy>Windows 使用者</cp:lastModifiedBy>
  <cp:revision>8</cp:revision>
  <dcterms:created xsi:type="dcterms:W3CDTF">2021-09-13T03:47:40Z</dcterms:created>
  <dcterms:modified xsi:type="dcterms:W3CDTF">2021-09-27T03:42:29Z</dcterms:modified>
</cp:coreProperties>
</file>