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28C-968E-4A53-AFF0-5A26603D568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E7689-F4B8-49D7-952F-5A0D265F0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8055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28C-968E-4A53-AFF0-5A26603D568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E7689-F4B8-49D7-952F-5A0D265F0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20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28C-968E-4A53-AFF0-5A26603D568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E7689-F4B8-49D7-952F-5A0D265F0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2962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28C-968E-4A53-AFF0-5A26603D568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E7689-F4B8-49D7-952F-5A0D265F0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9244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28C-968E-4A53-AFF0-5A26603D568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E7689-F4B8-49D7-952F-5A0D265F0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798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28C-968E-4A53-AFF0-5A26603D568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E7689-F4B8-49D7-952F-5A0D265F0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2057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28C-968E-4A53-AFF0-5A26603D568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E7689-F4B8-49D7-952F-5A0D265F0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1630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28C-968E-4A53-AFF0-5A26603D568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E7689-F4B8-49D7-952F-5A0D265F0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9179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28C-968E-4A53-AFF0-5A26603D568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E7689-F4B8-49D7-952F-5A0D265F0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1543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28C-968E-4A53-AFF0-5A26603D568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E7689-F4B8-49D7-952F-5A0D265F0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826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1528C-968E-4A53-AFF0-5A26603D568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E7689-F4B8-49D7-952F-5A0D265F0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5972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1528C-968E-4A53-AFF0-5A26603D568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E7689-F4B8-49D7-952F-5A0D265F07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0984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我喜歡看影片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mtClean="0"/>
              <a:t>可以知道贈摸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3045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我喜歡看影片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我喜歡睡覺</dc:title>
  <dc:creator>Windows 使用者</dc:creator>
  <cp:lastModifiedBy>Windows 使用者</cp:lastModifiedBy>
  <cp:revision>5</cp:revision>
  <dcterms:created xsi:type="dcterms:W3CDTF">2021-09-13T03:52:13Z</dcterms:created>
  <dcterms:modified xsi:type="dcterms:W3CDTF">2021-09-27T03:47:31Z</dcterms:modified>
</cp:coreProperties>
</file>