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C0A3F-1428-43FC-A5E0-81F70D658A2A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68636-7D8C-4ED4-91F3-D3B65CC32CAC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0000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C0A3F-1428-43FC-A5E0-81F70D658A2A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68636-7D8C-4ED4-91F3-D3B65CC32C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1517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C0A3F-1428-43FC-A5E0-81F70D658A2A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68636-7D8C-4ED4-91F3-D3B65CC32C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90195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C0A3F-1428-43FC-A5E0-81F70D658A2A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68636-7D8C-4ED4-91F3-D3B65CC32CA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743602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C0A3F-1428-43FC-A5E0-81F70D658A2A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68636-7D8C-4ED4-91F3-D3B65CC32C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00281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C0A3F-1428-43FC-A5E0-81F70D658A2A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68636-7D8C-4ED4-91F3-D3B65CC32CA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13162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C0A3F-1428-43FC-A5E0-81F70D658A2A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68636-7D8C-4ED4-91F3-D3B65CC32C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63308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C0A3F-1428-43FC-A5E0-81F70D658A2A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68636-7D8C-4ED4-91F3-D3B65CC32C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77472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C0A3F-1428-43FC-A5E0-81F70D658A2A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68636-7D8C-4ED4-91F3-D3B65CC32C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0893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C0A3F-1428-43FC-A5E0-81F70D658A2A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68636-7D8C-4ED4-91F3-D3B65CC32C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97571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C0A3F-1428-43FC-A5E0-81F70D658A2A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68636-7D8C-4ED4-91F3-D3B65CC32C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18692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C0A3F-1428-43FC-A5E0-81F70D658A2A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68636-7D8C-4ED4-91F3-D3B65CC32C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7619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C0A3F-1428-43FC-A5E0-81F70D658A2A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68636-7D8C-4ED4-91F3-D3B65CC32C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85134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C0A3F-1428-43FC-A5E0-81F70D658A2A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68636-7D8C-4ED4-91F3-D3B65CC32C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5837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C0A3F-1428-43FC-A5E0-81F70D658A2A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68636-7D8C-4ED4-91F3-D3B65CC32C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37144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C0A3F-1428-43FC-A5E0-81F70D658A2A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68636-7D8C-4ED4-91F3-D3B65CC32C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2544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C0A3F-1428-43FC-A5E0-81F70D658A2A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68636-7D8C-4ED4-91F3-D3B65CC32C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9980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8BC0A3F-1428-43FC-A5E0-81F70D658A2A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C568636-7D8C-4ED4-91F3-D3B65CC32C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9538329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31" r:id="rId1"/>
    <p:sldLayoutId id="2147483832" r:id="rId2"/>
    <p:sldLayoutId id="2147483833" r:id="rId3"/>
    <p:sldLayoutId id="2147483834" r:id="rId4"/>
    <p:sldLayoutId id="2147483835" r:id="rId5"/>
    <p:sldLayoutId id="2147483836" r:id="rId6"/>
    <p:sldLayoutId id="2147483837" r:id="rId7"/>
    <p:sldLayoutId id="2147483838" r:id="rId8"/>
    <p:sldLayoutId id="2147483839" r:id="rId9"/>
    <p:sldLayoutId id="2147483840" r:id="rId10"/>
    <p:sldLayoutId id="2147483841" r:id="rId11"/>
    <p:sldLayoutId id="2147483842" r:id="rId12"/>
    <p:sldLayoutId id="2147483843" r:id="rId13"/>
    <p:sldLayoutId id="2147483844" r:id="rId14"/>
    <p:sldLayoutId id="2147483845" r:id="rId15"/>
    <p:sldLayoutId id="2147483846" r:id="rId16"/>
    <p:sldLayoutId id="214748384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076738" y="-381409"/>
            <a:ext cx="9144000" cy="2190614"/>
          </a:xfrm>
        </p:spPr>
        <p:txBody>
          <a:bodyPr>
            <a:normAutofit/>
          </a:bodyPr>
          <a:lstStyle/>
          <a:p>
            <a:r>
              <a:rPr lang="en-US" altLang="zh-TW" sz="9600" dirty="0" smtClean="0">
                <a:solidFill>
                  <a:schemeClr val="accent1">
                    <a:lumMod val="75000"/>
                  </a:schemeClr>
                </a:solidFill>
                <a:latin typeface="Bahnschrift SemiBold" panose="020B0502040204020203" pitchFamily="34" charset="0"/>
              </a:rPr>
              <a:t>I like to sleep</a:t>
            </a:r>
            <a:r>
              <a:rPr lang="en-US" altLang="zh-TW" sz="9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zh-TW" altLang="en-US" sz="9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693108" y="1998617"/>
            <a:ext cx="9144000" cy="2926080"/>
          </a:xfrm>
        </p:spPr>
        <p:txBody>
          <a:bodyPr>
            <a:noAutofit/>
          </a:bodyPr>
          <a:lstStyle/>
          <a:p>
            <a:r>
              <a:rPr lang="en-US" altLang="zh-TW" sz="4000" dirty="0" smtClean="0">
                <a:solidFill>
                  <a:schemeClr val="accent4">
                    <a:lumMod val="75000"/>
                  </a:schemeClr>
                </a:solidFill>
                <a:latin typeface="Algerian" panose="04020705040A02060702" pitchFamily="82" charset="0"/>
              </a:rPr>
              <a:t>I like to sleep because I can relax .After I sleep I will watch TV.</a:t>
            </a:r>
          </a:p>
          <a:p>
            <a:r>
              <a:rPr lang="en-US" altLang="zh-TW" sz="4000" dirty="0" smtClean="0">
                <a:solidFill>
                  <a:srgbClr val="FF0000"/>
                </a:solidFill>
                <a:latin typeface="Bahnschrift SemiBold" panose="020B0502040204020203" pitchFamily="34" charset="0"/>
              </a:rPr>
              <a:t>And  if I sleep I can kick my brother.</a:t>
            </a:r>
            <a:r>
              <a:rPr lang="en-US" altLang="zh-TW" sz="4000" dirty="0" smtClean="0">
                <a:latin typeface="+mn-ea"/>
              </a:rPr>
              <a:t>so I like to sleep very much!</a:t>
            </a:r>
            <a:endParaRPr lang="en-US" altLang="zh-TW" sz="4000" dirty="0">
              <a:latin typeface="+mn-ea"/>
            </a:endParaRPr>
          </a:p>
          <a:p>
            <a:r>
              <a:rPr lang="en-US" altLang="zh-TW" sz="4000" dirty="0" smtClean="0">
                <a:latin typeface="+mn-ea"/>
              </a:rPr>
              <a:t>Sleep is great.</a:t>
            </a:r>
          </a:p>
          <a:p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976237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23</TotalTime>
  <Words>41</Words>
  <Application>Microsoft Office PowerPoint</Application>
  <PresentationFormat>寬螢幕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Algerian</vt:lpstr>
      <vt:lpstr>Bahnschrift SemiBold</vt:lpstr>
      <vt:lpstr>Century Gothic</vt:lpstr>
      <vt:lpstr>Wingdings 3</vt:lpstr>
      <vt:lpstr>切割線</vt:lpstr>
      <vt:lpstr>I like to sleep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like to sleep</dc:title>
  <dc:creator>Windows 使用者</dc:creator>
  <cp:lastModifiedBy>Windows 使用者</cp:lastModifiedBy>
  <cp:revision>5</cp:revision>
  <dcterms:created xsi:type="dcterms:W3CDTF">2021-09-13T03:51:38Z</dcterms:created>
  <dcterms:modified xsi:type="dcterms:W3CDTF">2021-09-27T03:43:04Z</dcterms:modified>
</cp:coreProperties>
</file>