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FF08-C73D-4E44-BD6B-B656DF91183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80C9-2950-4974-95C2-80967826C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3925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FF08-C73D-4E44-BD6B-B656DF91183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80C9-2950-4974-95C2-80967826C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4112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FF08-C73D-4E44-BD6B-B656DF91183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80C9-2950-4974-95C2-80967826C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5794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FF08-C73D-4E44-BD6B-B656DF91183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80C9-2950-4974-95C2-80967826C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358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FF08-C73D-4E44-BD6B-B656DF91183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80C9-2950-4974-95C2-80967826C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3211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FF08-C73D-4E44-BD6B-B656DF91183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80C9-2950-4974-95C2-80967826C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9197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FF08-C73D-4E44-BD6B-B656DF91183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80C9-2950-4974-95C2-80967826C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248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FF08-C73D-4E44-BD6B-B656DF91183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80C9-2950-4974-95C2-80967826C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2829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FF08-C73D-4E44-BD6B-B656DF91183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80C9-2950-4974-95C2-80967826C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0496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FF08-C73D-4E44-BD6B-B656DF91183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80C9-2950-4974-95C2-80967826C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365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FF08-C73D-4E44-BD6B-B656DF91183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80C9-2950-4974-95C2-80967826C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866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CFF08-C73D-4E44-BD6B-B656DF91183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380C9-2950-4974-95C2-80967826C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2094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" y="155712"/>
            <a:ext cx="6692538" cy="99382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FFFF"/>
                </a:solidFill>
                <a:latin typeface="Magneto" panose="04030805050802020D02" pitchFamily="82" charset="0"/>
              </a:rPr>
              <a:t>我喜歡在家裡睡覺</a:t>
            </a:r>
            <a:endParaRPr lang="zh-TW" altLang="en-US" dirty="0">
              <a:solidFill>
                <a:srgbClr val="00FFFF"/>
              </a:solidFill>
              <a:latin typeface="Magneto" panose="04030805050802020D02" pitchFamily="82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" y="1149532"/>
            <a:ext cx="9601200" cy="2050868"/>
          </a:xfrm>
        </p:spPr>
        <p:txBody>
          <a:bodyPr>
            <a:noAutofit/>
          </a:bodyPr>
          <a:lstStyle/>
          <a:p>
            <a:r>
              <a:rPr lang="zh-TW" altLang="en-US" sz="7200" dirty="0" smtClean="0">
                <a:solidFill>
                  <a:srgbClr val="00B0F0"/>
                </a:solidFill>
              </a:rPr>
              <a:t>因為很舒服又能睡到很晚</a:t>
            </a:r>
            <a:endParaRPr lang="zh-TW" altLang="en-US" sz="7200" b="1" dirty="0">
              <a:solidFill>
                <a:srgbClr val="00B0F0"/>
              </a:solidFill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78546">
            <a:off x="7397847" y="2188766"/>
            <a:ext cx="4297240" cy="3785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101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14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Magneto</vt:lpstr>
      <vt:lpstr>Office 佈景主題</vt:lpstr>
      <vt:lpstr>我喜歡在家裡睡覺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我喜歡在家裡睡覺</dc:title>
  <dc:creator>Windows 使用者</dc:creator>
  <cp:lastModifiedBy>Windows 使用者</cp:lastModifiedBy>
  <cp:revision>5</cp:revision>
  <dcterms:created xsi:type="dcterms:W3CDTF">2021-09-13T03:52:24Z</dcterms:created>
  <dcterms:modified xsi:type="dcterms:W3CDTF">2021-09-27T03:46:49Z</dcterms:modified>
</cp:coreProperties>
</file>