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68B47-9D80-461E-B783-A8D215DA9B4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5B2C9-2573-4B55-9EA9-17E4834452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7964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68B47-9D80-461E-B783-A8D215DA9B4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5B2C9-2573-4B55-9EA9-17E4834452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8053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68B47-9D80-461E-B783-A8D215DA9B4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5B2C9-2573-4B55-9EA9-17E48344529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715953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68B47-9D80-461E-B783-A8D215DA9B4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5B2C9-2573-4B55-9EA9-17E4834452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81001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68B47-9D80-461E-B783-A8D215DA9B4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5B2C9-2573-4B55-9EA9-17E48344529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18185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68B47-9D80-461E-B783-A8D215DA9B4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5B2C9-2573-4B55-9EA9-17E4834452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37391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68B47-9D80-461E-B783-A8D215DA9B4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5B2C9-2573-4B55-9EA9-17E4834452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39237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68B47-9D80-461E-B783-A8D215DA9B4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5B2C9-2573-4B55-9EA9-17E4834452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7211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68B47-9D80-461E-B783-A8D215DA9B4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5B2C9-2573-4B55-9EA9-17E4834452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1816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68B47-9D80-461E-B783-A8D215DA9B4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5B2C9-2573-4B55-9EA9-17E4834452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7130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68B47-9D80-461E-B783-A8D215DA9B4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5B2C9-2573-4B55-9EA9-17E4834452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7991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68B47-9D80-461E-B783-A8D215DA9B4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5B2C9-2573-4B55-9EA9-17E4834452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754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68B47-9D80-461E-B783-A8D215DA9B4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5B2C9-2573-4B55-9EA9-17E4834452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1384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68B47-9D80-461E-B783-A8D215DA9B4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5B2C9-2573-4B55-9EA9-17E4834452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8846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68B47-9D80-461E-B783-A8D215DA9B4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5B2C9-2573-4B55-9EA9-17E4834452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7690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68B47-9D80-461E-B783-A8D215DA9B4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5B2C9-2573-4B55-9EA9-17E4834452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7226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168B47-9D80-461E-B783-A8D215DA9B4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545B2C9-2573-4B55-9EA9-17E4834452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4363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39634" y="378823"/>
            <a:ext cx="5756366" cy="819014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/>
              <a:t>我喜歡騎腳踏車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783771" y="1616483"/>
            <a:ext cx="2268583" cy="591140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B0F0"/>
                </a:solidFill>
              </a:rPr>
              <a:t>因為很涼快</a:t>
            </a:r>
            <a:endParaRPr lang="zh-TW" altLang="en-US" dirty="0">
              <a:solidFill>
                <a:srgbClr val="00B0F0"/>
              </a:solidFill>
            </a:endParaRPr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63355">
            <a:off x="5834879" y="1413551"/>
            <a:ext cx="3291568" cy="3639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81200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</TotalTime>
  <Words>7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Trebuchet MS</vt:lpstr>
      <vt:lpstr>Wingdings 3</vt:lpstr>
      <vt:lpstr>多面向</vt:lpstr>
      <vt:lpstr>我喜歡騎腳踏車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我喜歡騎腳踏車</dc:title>
  <dc:creator>Windows 使用者</dc:creator>
  <cp:lastModifiedBy>Windows 使用者</cp:lastModifiedBy>
  <cp:revision>5</cp:revision>
  <dcterms:created xsi:type="dcterms:W3CDTF">2021-09-13T03:52:15Z</dcterms:created>
  <dcterms:modified xsi:type="dcterms:W3CDTF">2021-09-27T03:42:46Z</dcterms:modified>
</cp:coreProperties>
</file>