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280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8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5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938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9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0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4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2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0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4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23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63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D4689F-5C7F-4D05-99EB-9C69E63C9AFA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1E3F7A-E99F-4B8D-9639-C18AD040FE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62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13842" y="279128"/>
            <a:ext cx="8782594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28099B"/>
                </a:solidFill>
              </a:rPr>
              <a:t>我喜歡吃拉麵</a:t>
            </a:r>
            <a:endParaRPr lang="zh-TW" altLang="en-US" dirty="0">
              <a:solidFill>
                <a:srgbClr val="28099B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4503" y="3763427"/>
            <a:ext cx="3217818" cy="1655762"/>
          </a:xfrm>
        </p:spPr>
        <p:txBody>
          <a:bodyPr/>
          <a:lstStyle/>
          <a:p>
            <a:r>
              <a:rPr lang="zh-TW" altLang="en-US" dirty="0">
                <a:solidFill>
                  <a:srgbClr val="33CCFF"/>
                </a:solidFill>
              </a:rPr>
              <a:t>因為嫩嫩的   </a:t>
            </a:r>
            <a:endParaRPr lang="en-US" altLang="zh-TW" dirty="0">
              <a:solidFill>
                <a:srgbClr val="33CCFF"/>
              </a:solidFill>
            </a:endParaRPr>
          </a:p>
          <a:p>
            <a:r>
              <a:rPr lang="zh-TW" altLang="en-US" dirty="0" smtClean="0">
                <a:solidFill>
                  <a:srgbClr val="33CCFF"/>
                </a:solidFill>
              </a:rPr>
              <a:t>我很</a:t>
            </a:r>
            <a:r>
              <a:rPr lang="zh-TW" altLang="en-US" dirty="0" smtClean="0">
                <a:solidFill>
                  <a:srgbClr val="33CCFF"/>
                </a:solidFill>
              </a:rPr>
              <a:t>喜歡吃</a:t>
            </a:r>
            <a:endParaRPr lang="en-US" altLang="zh-TW" dirty="0">
              <a:solidFill>
                <a:srgbClr val="33CCFF"/>
              </a:solidFill>
            </a:endParaRPr>
          </a:p>
          <a:p>
            <a:r>
              <a:rPr lang="zh-TW" altLang="en-US" dirty="0" smtClean="0">
                <a:solidFill>
                  <a:srgbClr val="33CCFF"/>
                </a:solidFill>
              </a:rPr>
              <a:t>                                                                                                               </a:t>
            </a:r>
            <a:endParaRPr lang="zh-TW" altLang="en-US" dirty="0">
              <a:solidFill>
                <a:srgbClr val="33CC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27" y="1519345"/>
            <a:ext cx="5532120" cy="52251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31357" y="7441577"/>
            <a:ext cx="5889675" cy="268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008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13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我喜歡吃拉麵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我喜歡吃拉麵</dc:title>
  <dc:creator>Windows 使用者</dc:creator>
  <cp:lastModifiedBy>Windows 使用者</cp:lastModifiedBy>
  <cp:revision>4</cp:revision>
  <dcterms:created xsi:type="dcterms:W3CDTF">2021-09-13T03:51:59Z</dcterms:created>
  <dcterms:modified xsi:type="dcterms:W3CDTF">2021-09-27T03:43:12Z</dcterms:modified>
</cp:coreProperties>
</file>