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537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815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4233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347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0908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1779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24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01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315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90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053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255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803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9397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4378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62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3F2D0-FDAF-4A40-A323-D642F88E285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0402AA-2508-4B45-9018-016CC0C587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933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0"/>
            <a:ext cx="4572000" cy="923516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rgbClr val="00B0F0"/>
                </a:solidFill>
              </a:rPr>
              <a:t>喜</a:t>
            </a:r>
            <a:r>
              <a:rPr lang="zh-TW" altLang="en-US" dirty="0" smtClean="0">
                <a:solidFill>
                  <a:srgbClr val="7030A0"/>
                </a:solidFill>
              </a:rPr>
              <a:t>歡</a:t>
            </a:r>
            <a:r>
              <a:rPr lang="zh-TW" altLang="en-US" dirty="0" smtClean="0">
                <a:solidFill>
                  <a:srgbClr val="92D050"/>
                </a:solidFill>
              </a:rPr>
              <a:t>跑</a:t>
            </a:r>
            <a:r>
              <a:rPr lang="zh-TW" altLang="en-US" dirty="0" smtClean="0">
                <a:solidFill>
                  <a:srgbClr val="FFFF00"/>
                </a:solidFill>
              </a:rPr>
              <a:t>步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825500"/>
            <a:ext cx="6515100" cy="138430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</a:rPr>
              <a:t>因</a:t>
            </a:r>
            <a:r>
              <a:rPr lang="zh-TW" altLang="en-US" sz="3600" dirty="0" smtClean="0">
                <a:solidFill>
                  <a:srgbClr val="00B0F0"/>
                </a:solidFill>
              </a:rPr>
              <a:t>為</a:t>
            </a:r>
            <a:r>
              <a:rPr lang="zh-TW" altLang="en-US" sz="3600" dirty="0" smtClean="0">
                <a:solidFill>
                  <a:srgbClr val="FFC000"/>
                </a:solidFill>
              </a:rPr>
              <a:t>我</a:t>
            </a:r>
            <a:r>
              <a:rPr lang="zh-TW" altLang="en-US" sz="3600" dirty="0" smtClean="0">
                <a:solidFill>
                  <a:srgbClr val="FF0000"/>
                </a:solidFill>
              </a:rPr>
              <a:t>跑步</a:t>
            </a:r>
            <a:r>
              <a:rPr lang="zh-TW" altLang="en-US" sz="3600" dirty="0" smtClean="0">
                <a:solidFill>
                  <a:srgbClr val="0070C0"/>
                </a:solidFill>
              </a:rPr>
              <a:t>比</a:t>
            </a:r>
            <a:r>
              <a:rPr lang="zh-TW" altLang="en-US" sz="3600" dirty="0" smtClean="0">
                <a:solidFill>
                  <a:srgbClr val="92D050"/>
                </a:solidFill>
              </a:rPr>
              <a:t>我哥</a:t>
            </a:r>
            <a:r>
              <a:rPr lang="zh-TW" altLang="en-US" sz="3600" dirty="0" smtClean="0">
                <a:solidFill>
                  <a:srgbClr val="7030A0"/>
                </a:solidFill>
              </a:rPr>
              <a:t>哥</a:t>
            </a:r>
            <a:r>
              <a:rPr lang="zh-TW" altLang="en-US" sz="3600" dirty="0" smtClean="0">
                <a:solidFill>
                  <a:srgbClr val="FF0000"/>
                </a:solidFill>
              </a:rPr>
              <a:t>快哈哈哈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789" y="1665491"/>
            <a:ext cx="1637211" cy="108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30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我喜歡跑步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我喜歡跑步</dc:title>
  <dc:creator>Windows 使用者</dc:creator>
  <cp:lastModifiedBy>Windows 使用者</cp:lastModifiedBy>
  <cp:revision>5</cp:revision>
  <dcterms:created xsi:type="dcterms:W3CDTF">2021-09-13T03:52:22Z</dcterms:created>
  <dcterms:modified xsi:type="dcterms:W3CDTF">2021-09-27T03:50:42Z</dcterms:modified>
</cp:coreProperties>
</file>