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4560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203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66649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9643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2865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0094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4903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67319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9098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6392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52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8305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1518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9125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803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2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238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FF3CE-CDF4-42DA-AF73-E6172CCBD30B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B52CB-D6FD-4905-AC38-BE12E206F7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5254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3895" y="1505243"/>
            <a:ext cx="5022167" cy="745588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0070C0"/>
                </a:solidFill>
              </a:rPr>
              <a:t>我</a:t>
            </a:r>
            <a:r>
              <a:rPr lang="zh-TW" altLang="en-US" dirty="0" smtClean="0">
                <a:solidFill>
                  <a:srgbClr val="FF0000"/>
                </a:solidFill>
              </a:rPr>
              <a:t>喜</a:t>
            </a:r>
            <a:r>
              <a:rPr lang="zh-TW" altLang="en-US" dirty="0" smtClean="0">
                <a:solidFill>
                  <a:srgbClr val="FFC000"/>
                </a:solidFill>
              </a:rPr>
              <a:t>歡</a:t>
            </a:r>
            <a:r>
              <a:rPr lang="zh-TW" altLang="en-US" dirty="0" smtClean="0">
                <a:solidFill>
                  <a:srgbClr val="FF0000"/>
                </a:solidFill>
              </a:rPr>
              <a:t>騎</a:t>
            </a:r>
            <a:r>
              <a:rPr lang="zh-TW" altLang="en-US" dirty="0" smtClean="0">
                <a:solidFill>
                  <a:srgbClr val="0070C0"/>
                </a:solidFill>
              </a:rPr>
              <a:t>腳</a:t>
            </a:r>
            <a:r>
              <a:rPr lang="zh-TW" altLang="en-US" dirty="0" smtClean="0">
                <a:solidFill>
                  <a:srgbClr val="FF0000"/>
                </a:solidFill>
              </a:rPr>
              <a:t>踏</a:t>
            </a:r>
            <a:r>
              <a:rPr lang="zh-TW" altLang="en-US" dirty="0" smtClean="0">
                <a:solidFill>
                  <a:srgbClr val="002060"/>
                </a:solidFill>
              </a:rPr>
              <a:t>車</a:t>
            </a:r>
            <a:endParaRPr lang="zh-TW" altLang="en-US" dirty="0">
              <a:solidFill>
                <a:srgbClr val="00206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49234" y="2781933"/>
            <a:ext cx="4184470" cy="2447779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7030A0"/>
                </a:solidFill>
              </a:rPr>
              <a:t>因為又涼爽又健康</a:t>
            </a:r>
            <a:r>
              <a:rPr lang="en-US" altLang="zh-TW" sz="3600" dirty="0" smtClean="0">
                <a:solidFill>
                  <a:srgbClr val="7030A0"/>
                </a:solidFill>
              </a:rPr>
              <a:t>!</a:t>
            </a:r>
          </a:p>
          <a:p>
            <a:r>
              <a:rPr lang="zh-TW" altLang="en-US" sz="3600" dirty="0" smtClean="0">
                <a:solidFill>
                  <a:srgbClr val="7030A0"/>
                </a:solidFill>
              </a:rPr>
              <a:t>爸爸媽媽</a:t>
            </a:r>
            <a:r>
              <a:rPr lang="zh-TW" altLang="en-US" sz="3600" dirty="0" smtClean="0">
                <a:solidFill>
                  <a:srgbClr val="7030A0"/>
                </a:solidFill>
              </a:rPr>
              <a:t>會一起陪</a:t>
            </a:r>
            <a:r>
              <a:rPr lang="zh-TW" altLang="en-US" sz="3600" dirty="0" smtClean="0">
                <a:solidFill>
                  <a:srgbClr val="7030A0"/>
                </a:solidFill>
              </a:rPr>
              <a:t>我</a:t>
            </a:r>
            <a:r>
              <a:rPr lang="zh-TW" altLang="en-US" sz="3600" dirty="0" smtClean="0">
                <a:solidFill>
                  <a:srgbClr val="7030A0"/>
                </a:solidFill>
              </a:rPr>
              <a:t>騎腳踏車，</a:t>
            </a:r>
            <a:r>
              <a:rPr lang="zh-TW" altLang="en-US" sz="3600" dirty="0" smtClean="0">
                <a:solidFill>
                  <a:srgbClr val="7030A0"/>
                </a:solidFill>
              </a:rPr>
              <a:t>非常幸福</a:t>
            </a:r>
            <a:r>
              <a:rPr lang="zh-TW" altLang="en-US" sz="3600" dirty="0">
                <a:solidFill>
                  <a:srgbClr val="7030A0"/>
                </a:solidFill>
              </a:rPr>
              <a:t> </a:t>
            </a:r>
            <a:r>
              <a:rPr lang="zh-TW" altLang="en-US" dirty="0">
                <a:solidFill>
                  <a:srgbClr val="7030A0"/>
                </a:solidFill>
              </a:rPr>
              <a:t>。</a:t>
            </a:r>
            <a:endParaRPr lang="en-US" altLang="zh-TW" dirty="0" smtClean="0">
              <a:solidFill>
                <a:srgbClr val="7030A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5092" t="111366" r="105351" b="-321107"/>
          <a:stretch/>
        </p:blipFill>
        <p:spPr>
          <a:xfrm flipH="1">
            <a:off x="12773465" y="3601426"/>
            <a:ext cx="110416122" cy="3256573"/>
          </a:xfrm>
          <a:prstGeom prst="roundRect">
            <a:avLst>
              <a:gd name="adj" fmla="val 5000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5092" t="111366" r="105351" b="-321107"/>
          <a:stretch/>
        </p:blipFill>
        <p:spPr>
          <a:xfrm flipH="1" flipV="1">
            <a:off x="11760591" y="7948246"/>
            <a:ext cx="938912" cy="7473230"/>
          </a:xfrm>
          <a:prstGeom prst="roundRect">
            <a:avLst>
              <a:gd name="adj" fmla="val 5000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6062" y="128833"/>
            <a:ext cx="4678690" cy="2520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875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35</TotalTime>
  <Words>22</Words>
  <Application>Microsoft Office PowerPoint</Application>
  <PresentationFormat>寬螢幕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6" baseType="lpstr">
      <vt:lpstr>新細明體</vt:lpstr>
      <vt:lpstr>Arial</vt:lpstr>
      <vt:lpstr>Century Gothic</vt:lpstr>
      <vt:lpstr>飛機雲</vt:lpstr>
      <vt:lpstr>我喜歡騎腳踏車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我喜歡騎腳踏車</dc:title>
  <dc:creator>Windows 使用者</dc:creator>
  <cp:lastModifiedBy>Windows 使用者</cp:lastModifiedBy>
  <cp:revision>6</cp:revision>
  <dcterms:created xsi:type="dcterms:W3CDTF">2021-09-13T03:52:40Z</dcterms:created>
  <dcterms:modified xsi:type="dcterms:W3CDTF">2021-09-27T03:53:12Z</dcterms:modified>
</cp:coreProperties>
</file>