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53823AA8-8DF9-43B8-9BE2-74052039B9C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E0DBE03-0024-4FF2-9B6C-D9AEBF2F08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9268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23AA8-8DF9-43B8-9BE2-74052039B9C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DBE03-0024-4FF2-9B6C-D9AEBF2F08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3377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3823AA8-8DF9-43B8-9BE2-74052039B9C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E0DBE03-0024-4FF2-9B6C-D9AEBF2F08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492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3823AA8-8DF9-43B8-9BE2-74052039B9C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E0DBE03-0024-4FF2-9B6C-D9AEBF2F085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55285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3823AA8-8DF9-43B8-9BE2-74052039B9C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E0DBE03-0024-4FF2-9B6C-D9AEBF2F08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37271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23AA8-8DF9-43B8-9BE2-74052039B9C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DBE03-0024-4FF2-9B6C-D9AEBF2F08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57231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23AA8-8DF9-43B8-9BE2-74052039B9C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DBE03-0024-4FF2-9B6C-D9AEBF2F08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61465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23AA8-8DF9-43B8-9BE2-74052039B9C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DBE03-0024-4FF2-9B6C-D9AEBF2F08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93097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3823AA8-8DF9-43B8-9BE2-74052039B9C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E0DBE03-0024-4FF2-9B6C-D9AEBF2F08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1333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23AA8-8DF9-43B8-9BE2-74052039B9C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DBE03-0024-4FF2-9B6C-D9AEBF2F08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558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3823AA8-8DF9-43B8-9BE2-74052039B9C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E0DBE03-0024-4FF2-9B6C-D9AEBF2F08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0972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23AA8-8DF9-43B8-9BE2-74052039B9C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DBE03-0024-4FF2-9B6C-D9AEBF2F08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1669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23AA8-8DF9-43B8-9BE2-74052039B9C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DBE03-0024-4FF2-9B6C-D9AEBF2F08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9335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23AA8-8DF9-43B8-9BE2-74052039B9C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DBE03-0024-4FF2-9B6C-D9AEBF2F08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6375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23AA8-8DF9-43B8-9BE2-74052039B9C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DBE03-0024-4FF2-9B6C-D9AEBF2F08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6714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23AA8-8DF9-43B8-9BE2-74052039B9C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DBE03-0024-4FF2-9B6C-D9AEBF2F08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0317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23AA8-8DF9-43B8-9BE2-74052039B9C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DBE03-0024-4FF2-9B6C-D9AEBF2F08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2454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23AA8-8DF9-43B8-9BE2-74052039B9C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DBE03-0024-4FF2-9B6C-D9AEBF2F08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28861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73" r:id="rId12"/>
    <p:sldLayoutId id="2147483774" r:id="rId13"/>
    <p:sldLayoutId id="2147483775" r:id="rId14"/>
    <p:sldLayoutId id="2147483776" r:id="rId15"/>
    <p:sldLayoutId id="2147483777" r:id="rId16"/>
    <p:sldLayoutId id="2147483778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952206" y="640080"/>
            <a:ext cx="5316583" cy="1132522"/>
          </a:xfrm>
        </p:spPr>
        <p:txBody>
          <a:bodyPr>
            <a:noAutofit/>
          </a:bodyPr>
          <a:lstStyle/>
          <a:p>
            <a:r>
              <a:rPr lang="zh-TW" altLang="en-US" sz="72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我喜歡超</a:t>
            </a:r>
            <a:r>
              <a:rPr lang="zh-TW" altLang="en-US" sz="72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跑</a:t>
            </a:r>
            <a:endParaRPr lang="zh-TW" altLang="en-US" sz="72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79714" y="1920240"/>
            <a:ext cx="9876451" cy="889073"/>
          </a:xfrm>
        </p:spPr>
        <p:txBody>
          <a:bodyPr>
            <a:normAutofit fontScale="32500" lnSpcReduction="20000"/>
          </a:bodyPr>
          <a:lstStyle/>
          <a:p>
            <a:r>
              <a:rPr lang="zh-TW" altLang="en-US" sz="17000" dirty="0" smtClean="0">
                <a:solidFill>
                  <a:srgbClr val="92D050"/>
                </a:solidFill>
              </a:rPr>
              <a:t>應為可以放鬆，又可以出去玩。</a:t>
            </a:r>
            <a:endParaRPr lang="en-US" altLang="zh-TW" sz="17000" dirty="0" smtClean="0">
              <a:solidFill>
                <a:srgbClr val="92D050"/>
              </a:solidFill>
            </a:endParaRPr>
          </a:p>
          <a:p>
            <a:endParaRPr lang="en-US" altLang="zh-TW" dirty="0">
              <a:solidFill>
                <a:srgbClr val="92D050"/>
              </a:solidFill>
            </a:endParaRPr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714" y="3639530"/>
            <a:ext cx="5654864" cy="2060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139218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24</TotalTime>
  <Words>14</Words>
  <Application>Microsoft Office PowerPoint</Application>
  <PresentationFormat>寬螢幕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我喜歡超跑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我喜歡放假</dc:title>
  <dc:creator>Windows 使用者</dc:creator>
  <cp:lastModifiedBy>Windows 使用者</cp:lastModifiedBy>
  <cp:revision>5</cp:revision>
  <dcterms:created xsi:type="dcterms:W3CDTF">2021-09-13T03:51:41Z</dcterms:created>
  <dcterms:modified xsi:type="dcterms:W3CDTF">2021-09-27T03:42:56Z</dcterms:modified>
</cp:coreProperties>
</file>