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DE95-5827-43A2-A2FD-62FF27250E45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FB62-FCE8-4649-9DBE-32ED13C4B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3235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DE95-5827-43A2-A2FD-62FF27250E45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FB62-FCE8-4649-9DBE-32ED13C4B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4520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DE95-5827-43A2-A2FD-62FF27250E45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FB62-FCE8-4649-9DBE-32ED13C4B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2982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DE95-5827-43A2-A2FD-62FF27250E45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FB62-FCE8-4649-9DBE-32ED13C4B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505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DE95-5827-43A2-A2FD-62FF27250E45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FB62-FCE8-4649-9DBE-32ED13C4B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94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DE95-5827-43A2-A2FD-62FF27250E45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FB62-FCE8-4649-9DBE-32ED13C4B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0625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DE95-5827-43A2-A2FD-62FF27250E45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FB62-FCE8-4649-9DBE-32ED13C4B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0018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DE95-5827-43A2-A2FD-62FF27250E45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FB62-FCE8-4649-9DBE-32ED13C4B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2456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DE95-5827-43A2-A2FD-62FF27250E45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FB62-FCE8-4649-9DBE-32ED13C4B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9620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DE95-5827-43A2-A2FD-62FF27250E45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FB62-FCE8-4649-9DBE-32ED13C4B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2712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DE95-5827-43A2-A2FD-62FF27250E45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FB62-FCE8-4649-9DBE-32ED13C4B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3316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4DE95-5827-43A2-A2FD-62FF27250E45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1FB62-FCE8-4649-9DBE-32ED13C4B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1045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031966"/>
            <a:ext cx="9144000" cy="1254034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4"/>
                </a:solidFill>
              </a:rPr>
              <a:t>我喜歡</a:t>
            </a:r>
            <a:r>
              <a:rPr lang="zh-TW" altLang="en-US" dirty="0" smtClean="0">
                <a:solidFill>
                  <a:schemeClr val="accent1"/>
                </a:solidFill>
              </a:rPr>
              <a:t>玩電動</a:t>
            </a:r>
            <a:endParaRPr lang="zh-TW" altLang="en-US" dirty="0">
              <a:solidFill>
                <a:schemeClr val="accent1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應為玩遊戲每次都是驚喜</a:t>
            </a:r>
            <a:endParaRPr lang="en-US" altLang="zh-TW" dirty="0" smtClean="0"/>
          </a:p>
          <a:p>
            <a:r>
              <a:rPr lang="zh-TW" altLang="en-US" dirty="0" smtClean="0"/>
              <a:t>玩完有很多的成就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7445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17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我喜歡玩電動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我喜歡玩電動</dc:title>
  <dc:creator>Windows 使用者</dc:creator>
  <cp:lastModifiedBy>Windows 使用者</cp:lastModifiedBy>
  <cp:revision>3</cp:revision>
  <dcterms:created xsi:type="dcterms:W3CDTF">2021-09-27T03:37:00Z</dcterms:created>
  <dcterms:modified xsi:type="dcterms:W3CDTF">2021-09-27T04:06:37Z</dcterms:modified>
</cp:coreProperties>
</file>