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286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697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993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8709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98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8851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3152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7591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140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840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653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532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0000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326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5688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860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967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B07FB7-E6A4-4758-B183-1B6747756D0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3C17D3F-0BF9-4A30-AC4B-58527F1AF8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7267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29501" y="1214438"/>
            <a:ext cx="9144000" cy="2387600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92D050"/>
                </a:solidFill>
              </a:rPr>
              <a:t>我喜歡吃涼麵</a:t>
            </a:r>
            <a:endParaRPr lang="zh-TW" altLang="en-US" sz="6600" dirty="0">
              <a:solidFill>
                <a:srgbClr val="92D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因為他涼涼的很 好 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3501" y="2037802"/>
            <a:ext cx="1755410" cy="4232368"/>
          </a:xfrm>
          <a:prstGeom prst="rect">
            <a:avLst/>
          </a:prstGeom>
        </p:spPr>
      </p:pic>
      <p:cxnSp>
        <p:nvCxnSpPr>
          <p:cNvPr id="10" name="肘形接點 9"/>
          <p:cNvCxnSpPr/>
          <p:nvPr/>
        </p:nvCxnSpPr>
        <p:spPr>
          <a:xfrm rot="16200000" flipH="1">
            <a:off x="9863000" y="501240"/>
            <a:ext cx="1609999" cy="137159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118041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我喜歡吃涼麵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我喜歡吃涼麵</dc:title>
  <dc:creator>Windows 使用者</dc:creator>
  <cp:lastModifiedBy>Windows 使用者</cp:lastModifiedBy>
  <cp:revision>4</cp:revision>
  <dcterms:created xsi:type="dcterms:W3CDTF">2021-09-13T03:51:43Z</dcterms:created>
  <dcterms:modified xsi:type="dcterms:W3CDTF">2021-09-27T03:42:35Z</dcterms:modified>
</cp:coreProperties>
</file>