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38E29F-AF1A-428E-893F-614430665526}" type="doc">
      <dgm:prSet loTypeId="urn:microsoft.com/office/officeart/2005/8/layout/bProcess3" loCatId="process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854BC42B-5364-4FE1-BB4C-1A0AF92BBB1F}">
      <dgm:prSet phldrT="[文字]"/>
      <dgm:spPr/>
      <dgm:t>
        <a:bodyPr/>
        <a:lstStyle/>
        <a:p>
          <a:r>
            <a:rPr lang="en-US" altLang="zh-TW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8:00</a:t>
          </a:r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FD06894-9198-4984-BD28-173EAFEF6453}" type="parTrans" cxnId="{987220A6-13CF-4FC6-962A-25EE85146CEC}">
      <dgm:prSet/>
      <dgm:spPr/>
      <dgm:t>
        <a:bodyPr/>
        <a:lstStyle/>
        <a:p>
          <a:endParaRPr lang="zh-TW" altLang="en-US"/>
        </a:p>
      </dgm:t>
    </dgm:pt>
    <dgm:pt modelId="{3AC959B9-43C9-42D7-B92D-9173A7D6CE5C}" type="sibTrans" cxnId="{987220A6-13CF-4FC6-962A-25EE85146CEC}">
      <dgm:prSet/>
      <dgm:spPr/>
      <dgm:t>
        <a:bodyPr/>
        <a:lstStyle/>
        <a:p>
          <a:endParaRPr lang="zh-TW" altLang="en-US"/>
        </a:p>
      </dgm:t>
    </dgm:pt>
    <dgm:pt modelId="{5F0EBD7E-9C07-4DC6-8CDD-AF6148AD982C}">
      <dgm:prSet phldrT="[文字]"/>
      <dgm:spPr/>
      <dgm:t>
        <a:bodyPr/>
        <a:lstStyle/>
        <a:p>
          <a:r>
            <a:rPr lang="en-US" altLang="zh-TW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9:00</a:t>
          </a:r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開始玩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63E58D3-6CD8-4410-A96E-B5B8587469A7}" type="parTrans" cxnId="{09343882-02E5-46D2-BC87-436EF7DF7A72}">
      <dgm:prSet/>
      <dgm:spPr/>
      <dgm:t>
        <a:bodyPr/>
        <a:lstStyle/>
        <a:p>
          <a:endParaRPr lang="zh-TW" altLang="en-US"/>
        </a:p>
      </dgm:t>
    </dgm:pt>
    <dgm:pt modelId="{B808F253-E015-4852-98BD-1326BA84F932}" type="sibTrans" cxnId="{09343882-02E5-46D2-BC87-436EF7DF7A72}">
      <dgm:prSet/>
      <dgm:spPr/>
      <dgm:t>
        <a:bodyPr/>
        <a:lstStyle/>
        <a:p>
          <a:endParaRPr lang="zh-TW" altLang="en-US"/>
        </a:p>
      </dgm:t>
    </dgm:pt>
    <dgm:pt modelId="{BDC3E01F-F3E7-4974-BAA6-068D5A92BD4E}">
      <dgm:prSet phldrT="[文字]"/>
      <dgm:spPr/>
      <dgm:t>
        <a:bodyPr/>
        <a:lstStyle/>
        <a:p>
          <a:r>
            <a:rPr lang="zh-TW" altLang="en-US" b="1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DD6AFCD-6AF9-458B-8626-D706575335F0}" type="parTrans" cxnId="{48F4DA07-AC40-44A9-AF14-878642FEA3F4}">
      <dgm:prSet/>
      <dgm:spPr/>
      <dgm:t>
        <a:bodyPr/>
        <a:lstStyle/>
        <a:p>
          <a:endParaRPr lang="zh-TW" altLang="en-US"/>
        </a:p>
      </dgm:t>
    </dgm:pt>
    <dgm:pt modelId="{1A4875F1-847E-4036-A44C-EC431661535E}" type="sibTrans" cxnId="{48F4DA07-AC40-44A9-AF14-878642FEA3F4}">
      <dgm:prSet/>
      <dgm:spPr/>
      <dgm:t>
        <a:bodyPr/>
        <a:lstStyle/>
        <a:p>
          <a:endParaRPr lang="zh-TW" altLang="en-US"/>
        </a:p>
      </dgm:t>
    </dgm:pt>
    <dgm:pt modelId="{11C1CD2F-B3F9-479C-9B87-1CE1D6DCDD90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巡弋飛椅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F133084-5E79-47D7-9847-30DACDAAC824}" type="parTrans" cxnId="{2FF312A4-BFC7-4996-96C4-130CE0715662}">
      <dgm:prSet/>
      <dgm:spPr/>
      <dgm:t>
        <a:bodyPr/>
        <a:lstStyle/>
        <a:p>
          <a:endParaRPr lang="zh-TW" altLang="en-US"/>
        </a:p>
      </dgm:t>
    </dgm:pt>
    <dgm:pt modelId="{3EDC91BD-9163-4853-9A2C-64A8F9C5FAAA}" type="sibTrans" cxnId="{2FF312A4-BFC7-4996-96C4-130CE0715662}">
      <dgm:prSet/>
      <dgm:spPr/>
      <dgm:t>
        <a:bodyPr/>
        <a:lstStyle/>
        <a:p>
          <a:endParaRPr lang="zh-TW" altLang="en-US"/>
        </a:p>
      </dgm:t>
    </dgm:pt>
    <dgm:pt modelId="{F8CEDA64-D14D-4C47-8EF7-5E57D9B77B28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1DED426-6AB4-49A3-A889-BA33789BE87A}" type="parTrans" cxnId="{8627AFFD-B1AA-4732-9933-FD080FE04764}">
      <dgm:prSet/>
      <dgm:spPr/>
      <dgm:t>
        <a:bodyPr/>
        <a:lstStyle/>
        <a:p>
          <a:endParaRPr lang="zh-TW" altLang="en-US"/>
        </a:p>
      </dgm:t>
    </dgm:pt>
    <dgm:pt modelId="{814F17BE-4286-4E01-A019-E71F6862AD0E}" type="sibTrans" cxnId="{8627AFFD-B1AA-4732-9933-FD080FE04764}">
      <dgm:prSet/>
      <dgm:spPr/>
      <dgm:t>
        <a:bodyPr/>
        <a:lstStyle/>
        <a:p>
          <a:endParaRPr lang="zh-TW" altLang="en-US"/>
        </a:p>
      </dgm:t>
    </dgm:pt>
    <dgm:pt modelId="{003A87B3-E042-446E-9E92-BD3B4DE8D5F4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摩天輪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1C1493C-E469-4094-B0EB-133CB6BA47E5}" type="parTrans" cxnId="{EF4B51C4-4D2F-4F35-9673-D43929FB02A5}">
      <dgm:prSet/>
      <dgm:spPr/>
      <dgm:t>
        <a:bodyPr/>
        <a:lstStyle/>
        <a:p>
          <a:endParaRPr lang="zh-TW" altLang="en-US"/>
        </a:p>
      </dgm:t>
    </dgm:pt>
    <dgm:pt modelId="{ADBC2A88-71F6-478D-82CB-D3B79765722A}" type="sibTrans" cxnId="{EF4B51C4-4D2F-4F35-9673-D43929FB02A5}">
      <dgm:prSet/>
      <dgm:spPr/>
      <dgm:t>
        <a:bodyPr/>
        <a:lstStyle/>
        <a:p>
          <a:endParaRPr lang="zh-TW" altLang="en-US"/>
        </a:p>
      </dgm:t>
    </dgm:pt>
    <dgm:pt modelId="{223902CD-5D73-46DC-A8A7-616AE1229A75}">
      <dgm:prSet phldrT="[文字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9000">
              <a:srgbClr val="FFCCFF"/>
            </a:gs>
            <a:gs pos="100000">
              <a:srgbClr val="FF00FF"/>
            </a:gs>
          </a:gsLst>
          <a:lin ang="5400000" scaled="1"/>
        </a:gradFill>
      </dgm:spPr>
      <dgm:t>
        <a:bodyPr/>
        <a:lstStyle/>
        <a:p>
          <a:r>
            <a:rPr lang="en-US" altLang="zh-TW" b="1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12:00</a:t>
          </a:r>
          <a:r>
            <a:rPr lang="zh-TW" altLang="en-US" b="1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593E2C07-6576-4E90-A93E-29FF41FC11D2}" type="parTrans" cxnId="{F944F37E-C509-4696-99D9-EA8BB06B134D}">
      <dgm:prSet/>
      <dgm:spPr/>
      <dgm:t>
        <a:bodyPr/>
        <a:lstStyle/>
        <a:p>
          <a:endParaRPr lang="zh-TW" altLang="en-US"/>
        </a:p>
      </dgm:t>
    </dgm:pt>
    <dgm:pt modelId="{CF08AC7C-B3AD-479E-90CB-C2AEB187B5D6}" type="sibTrans" cxnId="{F944F37E-C509-4696-99D9-EA8BB06B134D}">
      <dgm:prSet/>
      <dgm:spPr/>
      <dgm:t>
        <a:bodyPr/>
        <a:lstStyle/>
        <a:p>
          <a:endParaRPr lang="zh-TW" altLang="en-US"/>
        </a:p>
      </dgm:t>
    </dgm:pt>
    <dgm:pt modelId="{C88357ED-F603-4C51-BD74-CF292F6627B3}">
      <dgm:prSet phldrT="[文字]"/>
      <dgm:spPr/>
      <dgm:t>
        <a:bodyPr/>
        <a:lstStyle/>
        <a:p>
          <a:r>
            <a:rPr lang="zh-TW" altLang="en-US" b="1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戰火金剛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242EA15-E10C-466C-BFF4-E6682A526321}" type="parTrans" cxnId="{ED591B99-1CAF-4AEA-8D15-DAAB3B193823}">
      <dgm:prSet/>
      <dgm:spPr/>
      <dgm:t>
        <a:bodyPr/>
        <a:lstStyle/>
        <a:p>
          <a:endParaRPr lang="zh-TW" altLang="en-US"/>
        </a:p>
      </dgm:t>
    </dgm:pt>
    <dgm:pt modelId="{A1AC9235-B58C-440F-A442-B26EB31B9B43}" type="sibTrans" cxnId="{ED591B99-1CAF-4AEA-8D15-DAAB3B193823}">
      <dgm:prSet/>
      <dgm:spPr/>
      <dgm:t>
        <a:bodyPr/>
        <a:lstStyle/>
        <a:p>
          <a:endParaRPr lang="zh-TW" altLang="en-US"/>
        </a:p>
      </dgm:t>
    </dgm:pt>
    <dgm:pt modelId="{9AD8F2A3-9BEA-4934-8643-A847158FBDD5}">
      <dgm:prSet phldrT="[文字]"/>
      <dgm:spPr/>
      <dgm:t>
        <a:bodyPr/>
        <a:lstStyle/>
        <a:p>
          <a:r>
            <a:rPr lang="en-US" altLang="zh-TW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16:00</a:t>
          </a:r>
          <a:r>
            <a:rPr lang="zh-TW" altLang="en-US" b="1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休息</a:t>
          </a:r>
          <a:endParaRPr lang="zh-TW" altLang="en-US" b="1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5F6A307-4BED-4544-B80A-9089989AE76E}" type="parTrans" cxnId="{BAC6EDD4-47CC-45DD-8963-9E8F209186A4}">
      <dgm:prSet/>
      <dgm:spPr/>
      <dgm:t>
        <a:bodyPr/>
        <a:lstStyle/>
        <a:p>
          <a:endParaRPr lang="zh-TW" altLang="en-US"/>
        </a:p>
      </dgm:t>
    </dgm:pt>
    <dgm:pt modelId="{36355960-D8EA-4D1D-8F80-174C6AE036EC}" type="sibTrans" cxnId="{BAC6EDD4-47CC-45DD-8963-9E8F209186A4}">
      <dgm:prSet/>
      <dgm:spPr/>
      <dgm:t>
        <a:bodyPr/>
        <a:lstStyle/>
        <a:p>
          <a:endParaRPr lang="zh-TW" altLang="en-US"/>
        </a:p>
      </dgm:t>
    </dgm:pt>
    <dgm:pt modelId="{4BC8A669-9F91-4ED9-9954-41337B0C31E7}" type="pres">
      <dgm:prSet presAssocID="{D038E29F-AF1A-428E-893F-614430665526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5047CD2-2166-4C09-B384-4E180064111C}" type="pres">
      <dgm:prSet presAssocID="{854BC42B-5364-4FE1-BB4C-1A0AF92BBB1F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59C242C-B1FC-48B1-97C3-64FF9F43956E}" type="pres">
      <dgm:prSet presAssocID="{3AC959B9-43C9-42D7-B92D-9173A7D6CE5C}" presName="sibTrans" presStyleLbl="sibTrans1D1" presStyleIdx="0" presStyleCnt="8"/>
      <dgm:spPr/>
      <dgm:t>
        <a:bodyPr/>
        <a:lstStyle/>
        <a:p>
          <a:endParaRPr lang="zh-TW" altLang="en-US"/>
        </a:p>
      </dgm:t>
    </dgm:pt>
    <dgm:pt modelId="{A6BEC99E-1156-4DFD-927E-AF0AE091CC61}" type="pres">
      <dgm:prSet presAssocID="{3AC959B9-43C9-42D7-B92D-9173A7D6CE5C}" presName="connectorText" presStyleLbl="sibTrans1D1" presStyleIdx="0" presStyleCnt="8"/>
      <dgm:spPr/>
      <dgm:t>
        <a:bodyPr/>
        <a:lstStyle/>
        <a:p>
          <a:endParaRPr lang="zh-TW" altLang="en-US"/>
        </a:p>
      </dgm:t>
    </dgm:pt>
    <dgm:pt modelId="{0D830BD8-0FE6-43EE-A230-CFA31FC2F939}" type="pres">
      <dgm:prSet presAssocID="{5F0EBD7E-9C07-4DC6-8CDD-AF6148AD982C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B68363-EF2E-42B6-9A73-696588050818}" type="pres">
      <dgm:prSet presAssocID="{B808F253-E015-4852-98BD-1326BA84F932}" presName="sibTrans" presStyleLbl="sibTrans1D1" presStyleIdx="1" presStyleCnt="8"/>
      <dgm:spPr/>
      <dgm:t>
        <a:bodyPr/>
        <a:lstStyle/>
        <a:p>
          <a:endParaRPr lang="zh-TW" altLang="en-US"/>
        </a:p>
      </dgm:t>
    </dgm:pt>
    <dgm:pt modelId="{F566074E-0480-427E-8E13-D1EAD7549BA0}" type="pres">
      <dgm:prSet presAssocID="{B808F253-E015-4852-98BD-1326BA84F932}" presName="connectorText" presStyleLbl="sibTrans1D1" presStyleIdx="1" presStyleCnt="8"/>
      <dgm:spPr/>
      <dgm:t>
        <a:bodyPr/>
        <a:lstStyle/>
        <a:p>
          <a:endParaRPr lang="zh-TW" altLang="en-US"/>
        </a:p>
      </dgm:t>
    </dgm:pt>
    <dgm:pt modelId="{8C27E3B1-573C-41F6-AAEE-230BB10E02B4}" type="pres">
      <dgm:prSet presAssocID="{003A87B3-E042-446E-9E92-BD3B4DE8D5F4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CECB61F-1F2D-4FAD-9E37-4CF15EF00FB0}" type="pres">
      <dgm:prSet presAssocID="{ADBC2A88-71F6-478D-82CB-D3B79765722A}" presName="sibTrans" presStyleLbl="sibTrans1D1" presStyleIdx="2" presStyleCnt="8"/>
      <dgm:spPr/>
      <dgm:t>
        <a:bodyPr/>
        <a:lstStyle/>
        <a:p>
          <a:endParaRPr lang="zh-TW" altLang="en-US"/>
        </a:p>
      </dgm:t>
    </dgm:pt>
    <dgm:pt modelId="{E0B4D717-FD8E-4FAF-AB12-A7031AA9BC5D}" type="pres">
      <dgm:prSet presAssocID="{ADBC2A88-71F6-478D-82CB-D3B79765722A}" presName="connectorText" presStyleLbl="sibTrans1D1" presStyleIdx="2" presStyleCnt="8"/>
      <dgm:spPr/>
      <dgm:t>
        <a:bodyPr/>
        <a:lstStyle/>
        <a:p>
          <a:endParaRPr lang="zh-TW" altLang="en-US"/>
        </a:p>
      </dgm:t>
    </dgm:pt>
    <dgm:pt modelId="{29849943-193E-4E2B-ACE6-5D14E59B4073}" type="pres">
      <dgm:prSet presAssocID="{BDC3E01F-F3E7-4974-BAA6-068D5A92BD4E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FE8468-1767-4A4D-8A59-34161437413C}" type="pres">
      <dgm:prSet presAssocID="{1A4875F1-847E-4036-A44C-EC431661535E}" presName="sibTrans" presStyleLbl="sibTrans1D1" presStyleIdx="3" presStyleCnt="8"/>
      <dgm:spPr/>
      <dgm:t>
        <a:bodyPr/>
        <a:lstStyle/>
        <a:p>
          <a:endParaRPr lang="zh-TW" altLang="en-US"/>
        </a:p>
      </dgm:t>
    </dgm:pt>
    <dgm:pt modelId="{429A9396-0712-4E75-A146-1108FD182FCC}" type="pres">
      <dgm:prSet presAssocID="{1A4875F1-847E-4036-A44C-EC431661535E}" presName="connectorText" presStyleLbl="sibTrans1D1" presStyleIdx="3" presStyleCnt="8"/>
      <dgm:spPr/>
      <dgm:t>
        <a:bodyPr/>
        <a:lstStyle/>
        <a:p>
          <a:endParaRPr lang="zh-TW" altLang="en-US"/>
        </a:p>
      </dgm:t>
    </dgm:pt>
    <dgm:pt modelId="{97D13253-8778-4099-8A5F-A71079B03681}" type="pres">
      <dgm:prSet presAssocID="{11C1CD2F-B3F9-479C-9B87-1CE1D6DCDD90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3A3AB8-8B3D-4AF8-8BC6-0149B5AF6EFF}" type="pres">
      <dgm:prSet presAssocID="{3EDC91BD-9163-4853-9A2C-64A8F9C5FAAA}" presName="sibTrans" presStyleLbl="sibTrans1D1" presStyleIdx="4" presStyleCnt="8"/>
      <dgm:spPr/>
      <dgm:t>
        <a:bodyPr/>
        <a:lstStyle/>
        <a:p>
          <a:endParaRPr lang="zh-TW" altLang="en-US"/>
        </a:p>
      </dgm:t>
    </dgm:pt>
    <dgm:pt modelId="{945F6E46-1D82-4774-97DE-673EACFB5EB8}" type="pres">
      <dgm:prSet presAssocID="{3EDC91BD-9163-4853-9A2C-64A8F9C5FAAA}" presName="connectorText" presStyleLbl="sibTrans1D1" presStyleIdx="4" presStyleCnt="8"/>
      <dgm:spPr/>
      <dgm:t>
        <a:bodyPr/>
        <a:lstStyle/>
        <a:p>
          <a:endParaRPr lang="zh-TW" altLang="en-US"/>
        </a:p>
      </dgm:t>
    </dgm:pt>
    <dgm:pt modelId="{94AD2441-201F-460A-AFF9-AD1D82EE99A4}" type="pres">
      <dgm:prSet presAssocID="{223902CD-5D73-46DC-A8A7-616AE1229A75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4A3AE6-B771-4794-AD8A-B32514BBE671}" type="pres">
      <dgm:prSet presAssocID="{CF08AC7C-B3AD-479E-90CB-C2AEB187B5D6}" presName="sibTrans" presStyleLbl="sibTrans1D1" presStyleIdx="5" presStyleCnt="8"/>
      <dgm:spPr/>
      <dgm:t>
        <a:bodyPr/>
        <a:lstStyle/>
        <a:p>
          <a:endParaRPr lang="zh-TW" altLang="en-US"/>
        </a:p>
      </dgm:t>
    </dgm:pt>
    <dgm:pt modelId="{09B8F9CF-0C84-4ADE-BC7B-63A09415EB69}" type="pres">
      <dgm:prSet presAssocID="{CF08AC7C-B3AD-479E-90CB-C2AEB187B5D6}" presName="connectorText" presStyleLbl="sibTrans1D1" presStyleIdx="5" presStyleCnt="8"/>
      <dgm:spPr/>
      <dgm:t>
        <a:bodyPr/>
        <a:lstStyle/>
        <a:p>
          <a:endParaRPr lang="zh-TW" altLang="en-US"/>
        </a:p>
      </dgm:t>
    </dgm:pt>
    <dgm:pt modelId="{6C28FDFB-848D-45E2-9E25-BBAA0FF2C0B1}" type="pres">
      <dgm:prSet presAssocID="{F8CEDA64-D14D-4C47-8EF7-5E57D9B77B28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E9B4EE-466A-4A44-BEA5-3F5024658650}" type="pres">
      <dgm:prSet presAssocID="{814F17BE-4286-4E01-A019-E71F6862AD0E}" presName="sibTrans" presStyleLbl="sibTrans1D1" presStyleIdx="6" presStyleCnt="8"/>
      <dgm:spPr/>
      <dgm:t>
        <a:bodyPr/>
        <a:lstStyle/>
        <a:p>
          <a:endParaRPr lang="zh-TW" altLang="en-US"/>
        </a:p>
      </dgm:t>
    </dgm:pt>
    <dgm:pt modelId="{2D92918D-3002-441A-91AE-34517C014C9D}" type="pres">
      <dgm:prSet presAssocID="{814F17BE-4286-4E01-A019-E71F6862AD0E}" presName="connectorText" presStyleLbl="sibTrans1D1" presStyleIdx="6" presStyleCnt="8"/>
      <dgm:spPr/>
      <dgm:t>
        <a:bodyPr/>
        <a:lstStyle/>
        <a:p>
          <a:endParaRPr lang="zh-TW" altLang="en-US"/>
        </a:p>
      </dgm:t>
    </dgm:pt>
    <dgm:pt modelId="{147B08D6-6396-4520-8D8D-23F5EF8B7D2E}" type="pres">
      <dgm:prSet presAssocID="{C88357ED-F603-4C51-BD74-CF292F6627B3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8AD1EC6-17B5-4902-AC8A-2C9FEE2F0978}" type="pres">
      <dgm:prSet presAssocID="{A1AC9235-B58C-440F-A442-B26EB31B9B43}" presName="sibTrans" presStyleLbl="sibTrans1D1" presStyleIdx="7" presStyleCnt="8"/>
      <dgm:spPr/>
      <dgm:t>
        <a:bodyPr/>
        <a:lstStyle/>
        <a:p>
          <a:endParaRPr lang="zh-TW" altLang="en-US"/>
        </a:p>
      </dgm:t>
    </dgm:pt>
    <dgm:pt modelId="{013110EB-0670-4EE0-B94A-3F6F4ABEF20A}" type="pres">
      <dgm:prSet presAssocID="{A1AC9235-B58C-440F-A442-B26EB31B9B43}" presName="connectorText" presStyleLbl="sibTrans1D1" presStyleIdx="7" presStyleCnt="8"/>
      <dgm:spPr/>
      <dgm:t>
        <a:bodyPr/>
        <a:lstStyle/>
        <a:p>
          <a:endParaRPr lang="zh-TW" altLang="en-US"/>
        </a:p>
      </dgm:t>
    </dgm:pt>
    <dgm:pt modelId="{4CAB7B01-8042-41B8-A789-4A33520DB639}" type="pres">
      <dgm:prSet presAssocID="{9AD8F2A3-9BEA-4934-8643-A847158FBDD5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60DD3DEF-111A-4DAD-B113-4120B6D23433}" type="presOf" srcId="{3AC959B9-43C9-42D7-B92D-9173A7D6CE5C}" destId="{559C242C-B1FC-48B1-97C3-64FF9F43956E}" srcOrd="0" destOrd="0" presId="urn:microsoft.com/office/officeart/2005/8/layout/bProcess3"/>
    <dgm:cxn modelId="{A92D4828-00D5-4568-9123-2DBC577E91EF}" type="presOf" srcId="{B808F253-E015-4852-98BD-1326BA84F932}" destId="{6BB68363-EF2E-42B6-9A73-696588050818}" srcOrd="0" destOrd="0" presId="urn:microsoft.com/office/officeart/2005/8/layout/bProcess3"/>
    <dgm:cxn modelId="{6AB287A1-84AE-4A6A-9726-014CF19B9446}" type="presOf" srcId="{854BC42B-5364-4FE1-BB4C-1A0AF92BBB1F}" destId="{B5047CD2-2166-4C09-B384-4E180064111C}" srcOrd="0" destOrd="0" presId="urn:microsoft.com/office/officeart/2005/8/layout/bProcess3"/>
    <dgm:cxn modelId="{0FD27628-CDF5-4869-A24F-18B0B3FADB39}" type="presOf" srcId="{3EDC91BD-9163-4853-9A2C-64A8F9C5FAAA}" destId="{945F6E46-1D82-4774-97DE-673EACFB5EB8}" srcOrd="1" destOrd="0" presId="urn:microsoft.com/office/officeart/2005/8/layout/bProcess3"/>
    <dgm:cxn modelId="{EBA1C596-0297-4A9E-B72C-1D649905D528}" type="presOf" srcId="{814F17BE-4286-4E01-A019-E71F6862AD0E}" destId="{64E9B4EE-466A-4A44-BEA5-3F5024658650}" srcOrd="0" destOrd="0" presId="urn:microsoft.com/office/officeart/2005/8/layout/bProcess3"/>
    <dgm:cxn modelId="{EF4B51C4-4D2F-4F35-9673-D43929FB02A5}" srcId="{D038E29F-AF1A-428E-893F-614430665526}" destId="{003A87B3-E042-446E-9E92-BD3B4DE8D5F4}" srcOrd="2" destOrd="0" parTransId="{71C1493C-E469-4094-B0EB-133CB6BA47E5}" sibTransId="{ADBC2A88-71F6-478D-82CB-D3B79765722A}"/>
    <dgm:cxn modelId="{F944F37E-C509-4696-99D9-EA8BB06B134D}" srcId="{D038E29F-AF1A-428E-893F-614430665526}" destId="{223902CD-5D73-46DC-A8A7-616AE1229A75}" srcOrd="5" destOrd="0" parTransId="{593E2C07-6576-4E90-A93E-29FF41FC11D2}" sibTransId="{CF08AC7C-B3AD-479E-90CB-C2AEB187B5D6}"/>
    <dgm:cxn modelId="{DA69408B-CFB1-46D5-AB3B-599360E742D2}" type="presOf" srcId="{11C1CD2F-B3F9-479C-9B87-1CE1D6DCDD90}" destId="{97D13253-8778-4099-8A5F-A71079B03681}" srcOrd="0" destOrd="0" presId="urn:microsoft.com/office/officeart/2005/8/layout/bProcess3"/>
    <dgm:cxn modelId="{48F4DA07-AC40-44A9-AF14-878642FEA3F4}" srcId="{D038E29F-AF1A-428E-893F-614430665526}" destId="{BDC3E01F-F3E7-4974-BAA6-068D5A92BD4E}" srcOrd="3" destOrd="0" parTransId="{5DD6AFCD-6AF9-458B-8626-D706575335F0}" sibTransId="{1A4875F1-847E-4036-A44C-EC431661535E}"/>
    <dgm:cxn modelId="{EC875986-B312-4AED-93DF-317DDA97A9E7}" type="presOf" srcId="{CF08AC7C-B3AD-479E-90CB-C2AEB187B5D6}" destId="{8F4A3AE6-B771-4794-AD8A-B32514BBE671}" srcOrd="0" destOrd="0" presId="urn:microsoft.com/office/officeart/2005/8/layout/bProcess3"/>
    <dgm:cxn modelId="{09343882-02E5-46D2-BC87-436EF7DF7A72}" srcId="{D038E29F-AF1A-428E-893F-614430665526}" destId="{5F0EBD7E-9C07-4DC6-8CDD-AF6148AD982C}" srcOrd="1" destOrd="0" parTransId="{263E58D3-6CD8-4410-A96E-B5B8587469A7}" sibTransId="{B808F253-E015-4852-98BD-1326BA84F932}"/>
    <dgm:cxn modelId="{A81ED15C-0978-4974-9A02-E302B98E623D}" type="presOf" srcId="{CF08AC7C-B3AD-479E-90CB-C2AEB187B5D6}" destId="{09B8F9CF-0C84-4ADE-BC7B-63A09415EB69}" srcOrd="1" destOrd="0" presId="urn:microsoft.com/office/officeart/2005/8/layout/bProcess3"/>
    <dgm:cxn modelId="{3732756B-C622-45D1-9994-26ECEC7B8238}" type="presOf" srcId="{3AC959B9-43C9-42D7-B92D-9173A7D6CE5C}" destId="{A6BEC99E-1156-4DFD-927E-AF0AE091CC61}" srcOrd="1" destOrd="0" presId="urn:microsoft.com/office/officeart/2005/8/layout/bProcess3"/>
    <dgm:cxn modelId="{976510E6-5AC1-49FD-994D-A56FD7E0F2A3}" type="presOf" srcId="{A1AC9235-B58C-440F-A442-B26EB31B9B43}" destId="{013110EB-0670-4EE0-B94A-3F6F4ABEF20A}" srcOrd="1" destOrd="0" presId="urn:microsoft.com/office/officeart/2005/8/layout/bProcess3"/>
    <dgm:cxn modelId="{8627AFFD-B1AA-4732-9933-FD080FE04764}" srcId="{D038E29F-AF1A-428E-893F-614430665526}" destId="{F8CEDA64-D14D-4C47-8EF7-5E57D9B77B28}" srcOrd="6" destOrd="0" parTransId="{61DED426-6AB4-49A3-A889-BA33789BE87A}" sibTransId="{814F17BE-4286-4E01-A019-E71F6862AD0E}"/>
    <dgm:cxn modelId="{A4DE5277-FA82-4F0A-AA6A-3E4BC4E42A61}" type="presOf" srcId="{814F17BE-4286-4E01-A019-E71F6862AD0E}" destId="{2D92918D-3002-441A-91AE-34517C014C9D}" srcOrd="1" destOrd="0" presId="urn:microsoft.com/office/officeart/2005/8/layout/bProcess3"/>
    <dgm:cxn modelId="{987220A6-13CF-4FC6-962A-25EE85146CEC}" srcId="{D038E29F-AF1A-428E-893F-614430665526}" destId="{854BC42B-5364-4FE1-BB4C-1A0AF92BBB1F}" srcOrd="0" destOrd="0" parTransId="{4FD06894-9198-4984-BD28-173EAFEF6453}" sibTransId="{3AC959B9-43C9-42D7-B92D-9173A7D6CE5C}"/>
    <dgm:cxn modelId="{6A2DC0D1-C2BF-464A-BACD-D940C7138242}" type="presOf" srcId="{1A4875F1-847E-4036-A44C-EC431661535E}" destId="{429A9396-0712-4E75-A146-1108FD182FCC}" srcOrd="1" destOrd="0" presId="urn:microsoft.com/office/officeart/2005/8/layout/bProcess3"/>
    <dgm:cxn modelId="{BB5A389F-2386-47E1-B4E9-0CC8CFA72B89}" type="presOf" srcId="{ADBC2A88-71F6-478D-82CB-D3B79765722A}" destId="{ECECB61F-1F2D-4FAD-9E37-4CF15EF00FB0}" srcOrd="0" destOrd="0" presId="urn:microsoft.com/office/officeart/2005/8/layout/bProcess3"/>
    <dgm:cxn modelId="{DDB6C3F5-5529-40C3-BE40-DB46AA3C2264}" type="presOf" srcId="{1A4875F1-847E-4036-A44C-EC431661535E}" destId="{9BFE8468-1767-4A4D-8A59-34161437413C}" srcOrd="0" destOrd="0" presId="urn:microsoft.com/office/officeart/2005/8/layout/bProcess3"/>
    <dgm:cxn modelId="{488288DF-28F7-4749-B0D2-3A5C41384FCF}" type="presOf" srcId="{BDC3E01F-F3E7-4974-BAA6-068D5A92BD4E}" destId="{29849943-193E-4E2B-ACE6-5D14E59B4073}" srcOrd="0" destOrd="0" presId="urn:microsoft.com/office/officeart/2005/8/layout/bProcess3"/>
    <dgm:cxn modelId="{0D9EA71C-7FA9-4955-A12F-C57BA360BB92}" type="presOf" srcId="{B808F253-E015-4852-98BD-1326BA84F932}" destId="{F566074E-0480-427E-8E13-D1EAD7549BA0}" srcOrd="1" destOrd="0" presId="urn:microsoft.com/office/officeart/2005/8/layout/bProcess3"/>
    <dgm:cxn modelId="{BAC6EDD4-47CC-45DD-8963-9E8F209186A4}" srcId="{D038E29F-AF1A-428E-893F-614430665526}" destId="{9AD8F2A3-9BEA-4934-8643-A847158FBDD5}" srcOrd="8" destOrd="0" parTransId="{E5F6A307-4BED-4544-B80A-9089989AE76E}" sibTransId="{36355960-D8EA-4D1D-8F80-174C6AE036EC}"/>
    <dgm:cxn modelId="{2B0C9E25-6375-490A-83AC-52A506225656}" type="presOf" srcId="{C88357ED-F603-4C51-BD74-CF292F6627B3}" destId="{147B08D6-6396-4520-8D8D-23F5EF8B7D2E}" srcOrd="0" destOrd="0" presId="urn:microsoft.com/office/officeart/2005/8/layout/bProcess3"/>
    <dgm:cxn modelId="{ED591B99-1CAF-4AEA-8D15-DAAB3B193823}" srcId="{D038E29F-AF1A-428E-893F-614430665526}" destId="{C88357ED-F603-4C51-BD74-CF292F6627B3}" srcOrd="7" destOrd="0" parTransId="{3242EA15-E10C-466C-BFF4-E6682A526321}" sibTransId="{A1AC9235-B58C-440F-A442-B26EB31B9B43}"/>
    <dgm:cxn modelId="{2FF312A4-BFC7-4996-96C4-130CE0715662}" srcId="{D038E29F-AF1A-428E-893F-614430665526}" destId="{11C1CD2F-B3F9-479C-9B87-1CE1D6DCDD90}" srcOrd="4" destOrd="0" parTransId="{2F133084-5E79-47D7-9847-30DACDAAC824}" sibTransId="{3EDC91BD-9163-4853-9A2C-64A8F9C5FAAA}"/>
    <dgm:cxn modelId="{A47419CB-13E6-4047-89E0-491A48558E9C}" type="presOf" srcId="{F8CEDA64-D14D-4C47-8EF7-5E57D9B77B28}" destId="{6C28FDFB-848D-45E2-9E25-BBAA0FF2C0B1}" srcOrd="0" destOrd="0" presId="urn:microsoft.com/office/officeart/2005/8/layout/bProcess3"/>
    <dgm:cxn modelId="{C255DB54-E463-4782-8E7C-C4450AACD92A}" type="presOf" srcId="{9AD8F2A3-9BEA-4934-8643-A847158FBDD5}" destId="{4CAB7B01-8042-41B8-A789-4A33520DB639}" srcOrd="0" destOrd="0" presId="urn:microsoft.com/office/officeart/2005/8/layout/bProcess3"/>
    <dgm:cxn modelId="{90DEAE25-F9B2-4D9D-B747-60A10D9263F8}" type="presOf" srcId="{ADBC2A88-71F6-478D-82CB-D3B79765722A}" destId="{E0B4D717-FD8E-4FAF-AB12-A7031AA9BC5D}" srcOrd="1" destOrd="0" presId="urn:microsoft.com/office/officeart/2005/8/layout/bProcess3"/>
    <dgm:cxn modelId="{9808D8B9-A43D-4770-A54D-012965B557C4}" type="presOf" srcId="{3EDC91BD-9163-4853-9A2C-64A8F9C5FAAA}" destId="{9E3A3AB8-8B3D-4AF8-8BC6-0149B5AF6EFF}" srcOrd="0" destOrd="0" presId="urn:microsoft.com/office/officeart/2005/8/layout/bProcess3"/>
    <dgm:cxn modelId="{61C887F9-571D-479D-9AAB-C94919498C53}" type="presOf" srcId="{223902CD-5D73-46DC-A8A7-616AE1229A75}" destId="{94AD2441-201F-460A-AFF9-AD1D82EE99A4}" srcOrd="0" destOrd="0" presId="urn:microsoft.com/office/officeart/2005/8/layout/bProcess3"/>
    <dgm:cxn modelId="{1E72BBF0-E103-4C6E-9365-43315E53DA0C}" type="presOf" srcId="{5F0EBD7E-9C07-4DC6-8CDD-AF6148AD982C}" destId="{0D830BD8-0FE6-43EE-A230-CFA31FC2F939}" srcOrd="0" destOrd="0" presId="urn:microsoft.com/office/officeart/2005/8/layout/bProcess3"/>
    <dgm:cxn modelId="{72BD683E-0F3A-4266-B944-263BB90AEA36}" type="presOf" srcId="{003A87B3-E042-446E-9E92-BD3B4DE8D5F4}" destId="{8C27E3B1-573C-41F6-AAEE-230BB10E02B4}" srcOrd="0" destOrd="0" presId="urn:microsoft.com/office/officeart/2005/8/layout/bProcess3"/>
    <dgm:cxn modelId="{6CFDE0AA-A3B8-4E15-9E48-1768FB1CC64D}" type="presOf" srcId="{D038E29F-AF1A-428E-893F-614430665526}" destId="{4BC8A669-9F91-4ED9-9954-41337B0C31E7}" srcOrd="0" destOrd="0" presId="urn:microsoft.com/office/officeart/2005/8/layout/bProcess3"/>
    <dgm:cxn modelId="{DA401378-B957-4CA3-85F7-458D922D3533}" type="presOf" srcId="{A1AC9235-B58C-440F-A442-B26EB31B9B43}" destId="{78AD1EC6-17B5-4902-AC8A-2C9FEE2F0978}" srcOrd="0" destOrd="0" presId="urn:microsoft.com/office/officeart/2005/8/layout/bProcess3"/>
    <dgm:cxn modelId="{860C617C-78D3-4A81-8865-3A1AA1420D8F}" type="presParOf" srcId="{4BC8A669-9F91-4ED9-9954-41337B0C31E7}" destId="{B5047CD2-2166-4C09-B384-4E180064111C}" srcOrd="0" destOrd="0" presId="urn:microsoft.com/office/officeart/2005/8/layout/bProcess3"/>
    <dgm:cxn modelId="{A07B4682-A591-455A-B4E6-BFD67FE89686}" type="presParOf" srcId="{4BC8A669-9F91-4ED9-9954-41337B0C31E7}" destId="{559C242C-B1FC-48B1-97C3-64FF9F43956E}" srcOrd="1" destOrd="0" presId="urn:microsoft.com/office/officeart/2005/8/layout/bProcess3"/>
    <dgm:cxn modelId="{3587AE8E-478E-41A3-8463-22724EFDFD24}" type="presParOf" srcId="{559C242C-B1FC-48B1-97C3-64FF9F43956E}" destId="{A6BEC99E-1156-4DFD-927E-AF0AE091CC61}" srcOrd="0" destOrd="0" presId="urn:microsoft.com/office/officeart/2005/8/layout/bProcess3"/>
    <dgm:cxn modelId="{C1961169-F6D0-4A13-A6F4-13FB010D8CC1}" type="presParOf" srcId="{4BC8A669-9F91-4ED9-9954-41337B0C31E7}" destId="{0D830BD8-0FE6-43EE-A230-CFA31FC2F939}" srcOrd="2" destOrd="0" presId="urn:microsoft.com/office/officeart/2005/8/layout/bProcess3"/>
    <dgm:cxn modelId="{A1F72823-527A-4070-B91C-CB02F4F58664}" type="presParOf" srcId="{4BC8A669-9F91-4ED9-9954-41337B0C31E7}" destId="{6BB68363-EF2E-42B6-9A73-696588050818}" srcOrd="3" destOrd="0" presId="urn:microsoft.com/office/officeart/2005/8/layout/bProcess3"/>
    <dgm:cxn modelId="{5B497B4D-9852-410F-BC3A-24B2856DE443}" type="presParOf" srcId="{6BB68363-EF2E-42B6-9A73-696588050818}" destId="{F566074E-0480-427E-8E13-D1EAD7549BA0}" srcOrd="0" destOrd="0" presId="urn:microsoft.com/office/officeart/2005/8/layout/bProcess3"/>
    <dgm:cxn modelId="{52F3B903-B033-4F1F-89F8-07B10081DABA}" type="presParOf" srcId="{4BC8A669-9F91-4ED9-9954-41337B0C31E7}" destId="{8C27E3B1-573C-41F6-AAEE-230BB10E02B4}" srcOrd="4" destOrd="0" presId="urn:microsoft.com/office/officeart/2005/8/layout/bProcess3"/>
    <dgm:cxn modelId="{D76EAA72-8BC3-4F42-8789-44B5DE82022E}" type="presParOf" srcId="{4BC8A669-9F91-4ED9-9954-41337B0C31E7}" destId="{ECECB61F-1F2D-4FAD-9E37-4CF15EF00FB0}" srcOrd="5" destOrd="0" presId="urn:microsoft.com/office/officeart/2005/8/layout/bProcess3"/>
    <dgm:cxn modelId="{4BA4F353-66D3-4DD8-92C3-F9CC0A122924}" type="presParOf" srcId="{ECECB61F-1F2D-4FAD-9E37-4CF15EF00FB0}" destId="{E0B4D717-FD8E-4FAF-AB12-A7031AA9BC5D}" srcOrd="0" destOrd="0" presId="urn:microsoft.com/office/officeart/2005/8/layout/bProcess3"/>
    <dgm:cxn modelId="{E2707B7E-04F8-420F-BACC-35D6611AA46A}" type="presParOf" srcId="{4BC8A669-9F91-4ED9-9954-41337B0C31E7}" destId="{29849943-193E-4E2B-ACE6-5D14E59B4073}" srcOrd="6" destOrd="0" presId="urn:microsoft.com/office/officeart/2005/8/layout/bProcess3"/>
    <dgm:cxn modelId="{EE12C68A-782E-4DE1-A339-F8FE4457E4F4}" type="presParOf" srcId="{4BC8A669-9F91-4ED9-9954-41337B0C31E7}" destId="{9BFE8468-1767-4A4D-8A59-34161437413C}" srcOrd="7" destOrd="0" presId="urn:microsoft.com/office/officeart/2005/8/layout/bProcess3"/>
    <dgm:cxn modelId="{AE3BE9CA-AB63-4AE4-8567-15A517A6DAE7}" type="presParOf" srcId="{9BFE8468-1767-4A4D-8A59-34161437413C}" destId="{429A9396-0712-4E75-A146-1108FD182FCC}" srcOrd="0" destOrd="0" presId="urn:microsoft.com/office/officeart/2005/8/layout/bProcess3"/>
    <dgm:cxn modelId="{7F04C82C-DC59-47E8-95C7-B46C04317C30}" type="presParOf" srcId="{4BC8A669-9F91-4ED9-9954-41337B0C31E7}" destId="{97D13253-8778-4099-8A5F-A71079B03681}" srcOrd="8" destOrd="0" presId="urn:microsoft.com/office/officeart/2005/8/layout/bProcess3"/>
    <dgm:cxn modelId="{6DC3615D-2D26-4EE3-8C3D-B7676FAFA617}" type="presParOf" srcId="{4BC8A669-9F91-4ED9-9954-41337B0C31E7}" destId="{9E3A3AB8-8B3D-4AF8-8BC6-0149B5AF6EFF}" srcOrd="9" destOrd="0" presId="urn:microsoft.com/office/officeart/2005/8/layout/bProcess3"/>
    <dgm:cxn modelId="{6E227EE3-1CEB-4873-A19C-D36A90AFD670}" type="presParOf" srcId="{9E3A3AB8-8B3D-4AF8-8BC6-0149B5AF6EFF}" destId="{945F6E46-1D82-4774-97DE-673EACFB5EB8}" srcOrd="0" destOrd="0" presId="urn:microsoft.com/office/officeart/2005/8/layout/bProcess3"/>
    <dgm:cxn modelId="{B192B8FF-956B-4CD1-9B33-4522604359BA}" type="presParOf" srcId="{4BC8A669-9F91-4ED9-9954-41337B0C31E7}" destId="{94AD2441-201F-460A-AFF9-AD1D82EE99A4}" srcOrd="10" destOrd="0" presId="urn:microsoft.com/office/officeart/2005/8/layout/bProcess3"/>
    <dgm:cxn modelId="{C24B8673-DD85-452C-A870-6B393B085D40}" type="presParOf" srcId="{4BC8A669-9F91-4ED9-9954-41337B0C31E7}" destId="{8F4A3AE6-B771-4794-AD8A-B32514BBE671}" srcOrd="11" destOrd="0" presId="urn:microsoft.com/office/officeart/2005/8/layout/bProcess3"/>
    <dgm:cxn modelId="{E58DAADC-2122-43BA-A2D5-21D5F0ACADEE}" type="presParOf" srcId="{8F4A3AE6-B771-4794-AD8A-B32514BBE671}" destId="{09B8F9CF-0C84-4ADE-BC7B-63A09415EB69}" srcOrd="0" destOrd="0" presId="urn:microsoft.com/office/officeart/2005/8/layout/bProcess3"/>
    <dgm:cxn modelId="{1008D880-1393-42FC-A193-FCF6A8488F72}" type="presParOf" srcId="{4BC8A669-9F91-4ED9-9954-41337B0C31E7}" destId="{6C28FDFB-848D-45E2-9E25-BBAA0FF2C0B1}" srcOrd="12" destOrd="0" presId="urn:microsoft.com/office/officeart/2005/8/layout/bProcess3"/>
    <dgm:cxn modelId="{62F356CF-FFF3-4811-8933-26E283B0DBB0}" type="presParOf" srcId="{4BC8A669-9F91-4ED9-9954-41337B0C31E7}" destId="{64E9B4EE-466A-4A44-BEA5-3F5024658650}" srcOrd="13" destOrd="0" presId="urn:microsoft.com/office/officeart/2005/8/layout/bProcess3"/>
    <dgm:cxn modelId="{AD34A16C-97E5-4C32-A49C-A7A5F574264F}" type="presParOf" srcId="{64E9B4EE-466A-4A44-BEA5-3F5024658650}" destId="{2D92918D-3002-441A-91AE-34517C014C9D}" srcOrd="0" destOrd="0" presId="urn:microsoft.com/office/officeart/2005/8/layout/bProcess3"/>
    <dgm:cxn modelId="{5622CFE6-C83C-4C12-A1E5-F5066503CD56}" type="presParOf" srcId="{4BC8A669-9F91-4ED9-9954-41337B0C31E7}" destId="{147B08D6-6396-4520-8D8D-23F5EF8B7D2E}" srcOrd="14" destOrd="0" presId="urn:microsoft.com/office/officeart/2005/8/layout/bProcess3"/>
    <dgm:cxn modelId="{E0965C8C-9FD1-41DC-BD24-6DD735FBC27D}" type="presParOf" srcId="{4BC8A669-9F91-4ED9-9954-41337B0C31E7}" destId="{78AD1EC6-17B5-4902-AC8A-2C9FEE2F0978}" srcOrd="15" destOrd="0" presId="urn:microsoft.com/office/officeart/2005/8/layout/bProcess3"/>
    <dgm:cxn modelId="{AA78A054-0CEB-46E0-BC9A-CE0B1379DC17}" type="presParOf" srcId="{78AD1EC6-17B5-4902-AC8A-2C9FEE2F0978}" destId="{013110EB-0670-4EE0-B94A-3F6F4ABEF20A}" srcOrd="0" destOrd="0" presId="urn:microsoft.com/office/officeart/2005/8/layout/bProcess3"/>
    <dgm:cxn modelId="{6739EB1D-BCD3-44E5-A5E8-9C51FC93210B}" type="presParOf" srcId="{4BC8A669-9F91-4ED9-9954-41337B0C31E7}" destId="{4CAB7B01-8042-41B8-A789-4A33520DB639}" srcOrd="16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9C242C-B1FC-48B1-97C3-64FF9F43956E}">
      <dsp:nvSpPr>
        <dsp:cNvPr id="0" name=""/>
        <dsp:cNvSpPr/>
      </dsp:nvSpPr>
      <dsp:spPr>
        <a:xfrm>
          <a:off x="2464455" y="488381"/>
          <a:ext cx="3787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761" y="45720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643602" y="532054"/>
        <a:ext cx="20468" cy="4093"/>
      </dsp:txXfrm>
    </dsp:sp>
    <dsp:sp modelId="{B5047CD2-2166-4C09-B384-4E180064111C}">
      <dsp:nvSpPr>
        <dsp:cNvPr id="0" name=""/>
        <dsp:cNvSpPr/>
      </dsp:nvSpPr>
      <dsp:spPr>
        <a:xfrm>
          <a:off x="686422" y="151"/>
          <a:ext cx="1779833" cy="106789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8:00</a:t>
          </a:r>
          <a:r>
            <a:rPr lang="zh-TW" altLang="en-US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86422" y="151"/>
        <a:ext cx="1779833" cy="1067899"/>
      </dsp:txXfrm>
    </dsp:sp>
    <dsp:sp modelId="{6BB68363-EF2E-42B6-9A73-696588050818}">
      <dsp:nvSpPr>
        <dsp:cNvPr id="0" name=""/>
        <dsp:cNvSpPr/>
      </dsp:nvSpPr>
      <dsp:spPr>
        <a:xfrm>
          <a:off x="4653650" y="488381"/>
          <a:ext cx="3787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761" y="45720"/>
              </a:lnTo>
            </a:path>
          </a:pathLst>
        </a:custGeom>
        <a:noFill/>
        <a:ln w="9525" cap="flat" cmpd="sng" algn="ctr">
          <a:solidFill>
            <a:schemeClr val="accent4">
              <a:hueOff val="-218336"/>
              <a:satOff val="-1464"/>
              <a:lumOff val="-1513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832796" y="532054"/>
        <a:ext cx="20468" cy="4093"/>
      </dsp:txXfrm>
    </dsp:sp>
    <dsp:sp modelId="{0D830BD8-0FE6-43EE-A230-CFA31FC2F939}">
      <dsp:nvSpPr>
        <dsp:cNvPr id="0" name=""/>
        <dsp:cNvSpPr/>
      </dsp:nvSpPr>
      <dsp:spPr>
        <a:xfrm>
          <a:off x="2875617" y="151"/>
          <a:ext cx="1779833" cy="1067899"/>
        </a:xfrm>
        <a:prstGeom prst="rect">
          <a:avLst/>
        </a:prstGeom>
        <a:solidFill>
          <a:schemeClr val="accent4">
            <a:hueOff val="-191044"/>
            <a:satOff val="-1281"/>
            <a:lumOff val="-1324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9:00</a:t>
          </a:r>
          <a:r>
            <a:rPr lang="zh-TW" altLang="en-US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開始玩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875617" y="151"/>
        <a:ext cx="1779833" cy="1067899"/>
      </dsp:txXfrm>
    </dsp:sp>
    <dsp:sp modelId="{ECECB61F-1F2D-4FAD-9E37-4CF15EF00FB0}">
      <dsp:nvSpPr>
        <dsp:cNvPr id="0" name=""/>
        <dsp:cNvSpPr/>
      </dsp:nvSpPr>
      <dsp:spPr>
        <a:xfrm>
          <a:off x="6842844" y="488381"/>
          <a:ext cx="3787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761" y="45720"/>
              </a:lnTo>
            </a:path>
          </a:pathLst>
        </a:custGeom>
        <a:noFill/>
        <a:ln w="9525" cap="flat" cmpd="sng" algn="ctr">
          <a:solidFill>
            <a:schemeClr val="accent4">
              <a:hueOff val="-436673"/>
              <a:satOff val="-2927"/>
              <a:lumOff val="-3025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21991" y="532054"/>
        <a:ext cx="20468" cy="4093"/>
      </dsp:txXfrm>
    </dsp:sp>
    <dsp:sp modelId="{8C27E3B1-573C-41F6-AAEE-230BB10E02B4}">
      <dsp:nvSpPr>
        <dsp:cNvPr id="0" name=""/>
        <dsp:cNvSpPr/>
      </dsp:nvSpPr>
      <dsp:spPr>
        <a:xfrm>
          <a:off x="5064811" y="151"/>
          <a:ext cx="1779833" cy="1067899"/>
        </a:xfrm>
        <a:prstGeom prst="rect">
          <a:avLst/>
        </a:prstGeom>
        <a:solidFill>
          <a:schemeClr val="accent4">
            <a:hueOff val="-382089"/>
            <a:satOff val="-2561"/>
            <a:lumOff val="-2647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摩天輪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064811" y="151"/>
        <a:ext cx="1779833" cy="1067899"/>
      </dsp:txXfrm>
    </dsp:sp>
    <dsp:sp modelId="{9BFE8468-1767-4A4D-8A59-34161437413C}">
      <dsp:nvSpPr>
        <dsp:cNvPr id="0" name=""/>
        <dsp:cNvSpPr/>
      </dsp:nvSpPr>
      <dsp:spPr>
        <a:xfrm>
          <a:off x="1576338" y="1066250"/>
          <a:ext cx="6567584" cy="378761"/>
        </a:xfrm>
        <a:custGeom>
          <a:avLst/>
          <a:gdLst/>
          <a:ahLst/>
          <a:cxnLst/>
          <a:rect l="0" t="0" r="0" b="0"/>
          <a:pathLst>
            <a:path>
              <a:moveTo>
                <a:pt x="6567584" y="0"/>
              </a:moveTo>
              <a:lnTo>
                <a:pt x="6567584" y="206480"/>
              </a:lnTo>
              <a:lnTo>
                <a:pt x="0" y="206480"/>
              </a:lnTo>
              <a:lnTo>
                <a:pt x="0" y="378761"/>
              </a:lnTo>
            </a:path>
          </a:pathLst>
        </a:custGeom>
        <a:noFill/>
        <a:ln w="9525" cap="flat" cmpd="sng" algn="ctr">
          <a:solidFill>
            <a:schemeClr val="accent4">
              <a:hueOff val="-655009"/>
              <a:satOff val="-4391"/>
              <a:lumOff val="-4538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695622" y="1253584"/>
        <a:ext cx="329016" cy="4093"/>
      </dsp:txXfrm>
    </dsp:sp>
    <dsp:sp modelId="{29849943-193E-4E2B-ACE6-5D14E59B4073}">
      <dsp:nvSpPr>
        <dsp:cNvPr id="0" name=""/>
        <dsp:cNvSpPr/>
      </dsp:nvSpPr>
      <dsp:spPr>
        <a:xfrm>
          <a:off x="7254006" y="151"/>
          <a:ext cx="1779833" cy="1067899"/>
        </a:xfrm>
        <a:prstGeom prst="rect">
          <a:avLst/>
        </a:prstGeom>
        <a:solidFill>
          <a:schemeClr val="accent4">
            <a:hueOff val="-573133"/>
            <a:satOff val="-3842"/>
            <a:lumOff val="-3971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254006" y="151"/>
        <a:ext cx="1779833" cy="1067899"/>
      </dsp:txXfrm>
    </dsp:sp>
    <dsp:sp modelId="{9E3A3AB8-8B3D-4AF8-8BC6-0149B5AF6EFF}">
      <dsp:nvSpPr>
        <dsp:cNvPr id="0" name=""/>
        <dsp:cNvSpPr/>
      </dsp:nvSpPr>
      <dsp:spPr>
        <a:xfrm>
          <a:off x="2464455" y="1965642"/>
          <a:ext cx="3787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761" y="45720"/>
              </a:lnTo>
            </a:path>
          </a:pathLst>
        </a:custGeom>
        <a:noFill/>
        <a:ln w="9525" cap="flat" cmpd="sng" algn="ctr">
          <a:solidFill>
            <a:schemeClr val="accent4">
              <a:hueOff val="-873346"/>
              <a:satOff val="-5854"/>
              <a:lumOff val="-6051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643602" y="2009315"/>
        <a:ext cx="20468" cy="4093"/>
      </dsp:txXfrm>
    </dsp:sp>
    <dsp:sp modelId="{97D13253-8778-4099-8A5F-A71079B03681}">
      <dsp:nvSpPr>
        <dsp:cNvPr id="0" name=""/>
        <dsp:cNvSpPr/>
      </dsp:nvSpPr>
      <dsp:spPr>
        <a:xfrm>
          <a:off x="686422" y="1477412"/>
          <a:ext cx="1779833" cy="1067899"/>
        </a:xfrm>
        <a:prstGeom prst="rect">
          <a:avLst/>
        </a:prstGeom>
        <a:solidFill>
          <a:schemeClr val="accent4">
            <a:hueOff val="-764177"/>
            <a:satOff val="-5123"/>
            <a:lumOff val="-5295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巡弋飛椅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86422" y="1477412"/>
        <a:ext cx="1779833" cy="1067899"/>
      </dsp:txXfrm>
    </dsp:sp>
    <dsp:sp modelId="{8F4A3AE6-B771-4794-AD8A-B32514BBE671}">
      <dsp:nvSpPr>
        <dsp:cNvPr id="0" name=""/>
        <dsp:cNvSpPr/>
      </dsp:nvSpPr>
      <dsp:spPr>
        <a:xfrm>
          <a:off x="4653650" y="1965642"/>
          <a:ext cx="3787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761" y="45720"/>
              </a:lnTo>
            </a:path>
          </a:pathLst>
        </a:custGeom>
        <a:noFill/>
        <a:ln w="9525" cap="flat" cmpd="sng" algn="ctr">
          <a:solidFill>
            <a:schemeClr val="accent4">
              <a:hueOff val="-1091682"/>
              <a:satOff val="-7318"/>
              <a:lumOff val="-7564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832796" y="2009315"/>
        <a:ext cx="20468" cy="4093"/>
      </dsp:txXfrm>
    </dsp:sp>
    <dsp:sp modelId="{94AD2441-201F-460A-AFF9-AD1D82EE99A4}">
      <dsp:nvSpPr>
        <dsp:cNvPr id="0" name=""/>
        <dsp:cNvSpPr/>
      </dsp:nvSpPr>
      <dsp:spPr>
        <a:xfrm>
          <a:off x="2875617" y="1477412"/>
          <a:ext cx="1779833" cy="1067899"/>
        </a:xfrm>
        <a:prstGeom prst="rect">
          <a:avLst/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9000">
              <a:srgbClr val="FFCCFF"/>
            </a:gs>
            <a:gs pos="100000">
              <a:srgbClr val="FF00FF"/>
            </a:gs>
          </a:gsLst>
          <a:lin ang="5400000" scaled="1"/>
        </a:gra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b="1" kern="1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12:00</a:t>
          </a:r>
          <a:r>
            <a:rPr lang="zh-TW" altLang="en-US" sz="2200" b="1" kern="1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875617" y="1477412"/>
        <a:ext cx="1779833" cy="1067899"/>
      </dsp:txXfrm>
    </dsp:sp>
    <dsp:sp modelId="{64E9B4EE-466A-4A44-BEA5-3F5024658650}">
      <dsp:nvSpPr>
        <dsp:cNvPr id="0" name=""/>
        <dsp:cNvSpPr/>
      </dsp:nvSpPr>
      <dsp:spPr>
        <a:xfrm>
          <a:off x="6842844" y="1965642"/>
          <a:ext cx="3787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78761" y="45720"/>
              </a:lnTo>
            </a:path>
          </a:pathLst>
        </a:custGeom>
        <a:noFill/>
        <a:ln w="9525" cap="flat" cmpd="sng" algn="ctr">
          <a:solidFill>
            <a:schemeClr val="accent4">
              <a:hueOff val="-1310018"/>
              <a:satOff val="-8781"/>
              <a:lumOff val="-9076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7021991" y="2009315"/>
        <a:ext cx="20468" cy="4093"/>
      </dsp:txXfrm>
    </dsp:sp>
    <dsp:sp modelId="{6C28FDFB-848D-45E2-9E25-BBAA0FF2C0B1}">
      <dsp:nvSpPr>
        <dsp:cNvPr id="0" name=""/>
        <dsp:cNvSpPr/>
      </dsp:nvSpPr>
      <dsp:spPr>
        <a:xfrm>
          <a:off x="5064811" y="1477412"/>
          <a:ext cx="1779833" cy="1067899"/>
        </a:xfrm>
        <a:prstGeom prst="rect">
          <a:avLst/>
        </a:prstGeom>
        <a:solidFill>
          <a:schemeClr val="accent4">
            <a:hueOff val="-1146266"/>
            <a:satOff val="-7684"/>
            <a:lumOff val="-7942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064811" y="1477412"/>
        <a:ext cx="1779833" cy="1067899"/>
      </dsp:txXfrm>
    </dsp:sp>
    <dsp:sp modelId="{78AD1EC6-17B5-4902-AC8A-2C9FEE2F0978}">
      <dsp:nvSpPr>
        <dsp:cNvPr id="0" name=""/>
        <dsp:cNvSpPr/>
      </dsp:nvSpPr>
      <dsp:spPr>
        <a:xfrm>
          <a:off x="1576338" y="2543512"/>
          <a:ext cx="6567584" cy="378761"/>
        </a:xfrm>
        <a:custGeom>
          <a:avLst/>
          <a:gdLst/>
          <a:ahLst/>
          <a:cxnLst/>
          <a:rect l="0" t="0" r="0" b="0"/>
          <a:pathLst>
            <a:path>
              <a:moveTo>
                <a:pt x="6567584" y="0"/>
              </a:moveTo>
              <a:lnTo>
                <a:pt x="6567584" y="206480"/>
              </a:lnTo>
              <a:lnTo>
                <a:pt x="0" y="206480"/>
              </a:lnTo>
              <a:lnTo>
                <a:pt x="0" y="378761"/>
              </a:lnTo>
            </a:path>
          </a:pathLst>
        </a:custGeom>
        <a:noFill/>
        <a:ln w="9525" cap="flat" cmpd="sng" algn="ctr">
          <a:solidFill>
            <a:schemeClr val="accent4">
              <a:hueOff val="-1528355"/>
              <a:satOff val="-10245"/>
              <a:lumOff val="-10589"/>
              <a:alphaOff val="0"/>
            </a:schemeClr>
          </a:solidFill>
          <a:prstDash val="solid"/>
          <a:tailEnd type="arrow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695622" y="2730846"/>
        <a:ext cx="329016" cy="4093"/>
      </dsp:txXfrm>
    </dsp:sp>
    <dsp:sp modelId="{147B08D6-6396-4520-8D8D-23F5EF8B7D2E}">
      <dsp:nvSpPr>
        <dsp:cNvPr id="0" name=""/>
        <dsp:cNvSpPr/>
      </dsp:nvSpPr>
      <dsp:spPr>
        <a:xfrm>
          <a:off x="7254006" y="1477412"/>
          <a:ext cx="1779833" cy="1067899"/>
        </a:xfrm>
        <a:prstGeom prst="rect">
          <a:avLst/>
        </a:prstGeom>
        <a:solidFill>
          <a:schemeClr val="accent4">
            <a:hueOff val="-1337310"/>
            <a:satOff val="-8964"/>
            <a:lumOff val="-9265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b="1" kern="120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戰火金剛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254006" y="1477412"/>
        <a:ext cx="1779833" cy="1067899"/>
      </dsp:txXfrm>
    </dsp:sp>
    <dsp:sp modelId="{4CAB7B01-8042-41B8-A789-4A33520DB639}">
      <dsp:nvSpPr>
        <dsp:cNvPr id="0" name=""/>
        <dsp:cNvSpPr/>
      </dsp:nvSpPr>
      <dsp:spPr>
        <a:xfrm>
          <a:off x="686422" y="2954674"/>
          <a:ext cx="1779833" cy="1067899"/>
        </a:xfrm>
        <a:prstGeom prst="rect">
          <a:avLst/>
        </a:prstGeom>
        <a:solidFill>
          <a:schemeClr val="accent4">
            <a:hueOff val="-1528355"/>
            <a:satOff val="-10245"/>
            <a:lumOff val="-10589"/>
            <a:alphaOff val="0"/>
          </a:schemeClr>
        </a:solidFill>
        <a:ln>
          <a:noFill/>
        </a:ln>
        <a:effectLst>
          <a:outerShdw blurRad="50800" dist="12700" dir="5400000" algn="ctr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16:00</a:t>
          </a:r>
          <a:r>
            <a:rPr lang="zh-TW" altLang="en-US" sz="2200" b="1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休息</a:t>
          </a:r>
          <a:endParaRPr lang="zh-TW" altLang="en-US" sz="2200" b="1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686422" y="2954674"/>
        <a:ext cx="1779833" cy="10678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801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975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2380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76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1215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946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325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3193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657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895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3421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AE6929-9F75-4890-92DA-D480EF41A11A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192B2058-AA49-4FF0-A2B9-91FF7EADF01B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370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rgbClr val="7030A0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設計：阿珉老師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833563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982727"/>
              </p:ext>
            </p:extLst>
          </p:nvPr>
        </p:nvGraphicFramePr>
        <p:xfrm>
          <a:off x="1023938" y="2286000"/>
          <a:ext cx="9720262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758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490697"/>
              </p:ext>
            </p:extLst>
          </p:nvPr>
        </p:nvGraphicFramePr>
        <p:xfrm>
          <a:off x="838200" y="1919401"/>
          <a:ext cx="10515600" cy="4154828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140123473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63176070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72239213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212757683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53826336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601690859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320796893"/>
                    </a:ext>
                  </a:extLst>
                </a:gridCol>
              </a:tblGrid>
              <a:tr h="78240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223842"/>
                  </a:ext>
                </a:extLst>
              </a:tr>
              <a:tr h="194251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496432"/>
                  </a:ext>
                </a:extLst>
              </a:tr>
              <a:tr h="1429908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14186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15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2052" name="Picture 4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0617" y="1690688"/>
            <a:ext cx="4985808" cy="373935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3158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47540">
            <a:off x="6659729" y="1978070"/>
            <a:ext cx="4223808" cy="316785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38866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</a:t>
            </a:r>
            <a:r>
              <a:rPr lang="zh-TW" altLang="en-US" b="1" dirty="0" smtClean="0"/>
              <a:t>簡介</a:t>
            </a: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01041" y="1690688"/>
            <a:ext cx="8589917" cy="483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92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064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積分">
  <a:themeElements>
    <a:clrScheme name="積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積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積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59</TotalTime>
  <Words>171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Tw Cen MT</vt:lpstr>
      <vt:lpstr>Tw Cen MT Condensed</vt:lpstr>
      <vt:lpstr>微軟正黑體</vt:lpstr>
      <vt:lpstr>Wingdings 3</vt:lpstr>
      <vt:lpstr>積分</vt:lpstr>
      <vt:lpstr>兒童新樂園一日遊</vt:lpstr>
      <vt:lpstr>行程規劃</vt:lpstr>
      <vt:lpstr>票價</vt:lpstr>
      <vt:lpstr>摩天輪</vt:lpstr>
      <vt:lpstr>叢林吼吼樹屋</vt:lpstr>
      <vt:lpstr>兒童新樂園簡介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2021-12-28T03:34:58Z</dcterms:created>
  <dcterms:modified xsi:type="dcterms:W3CDTF">2022-01-11T03:42:24Z</dcterms:modified>
</cp:coreProperties>
</file>