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790F18-AD55-41D5-A5C5-BE50347CA29D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7A71A37-6394-42E5-8435-4827EFBF1622}">
      <dgm:prSet phldrT="[文字]"/>
      <dgm:spPr/>
      <dgm:t>
        <a:bodyPr/>
        <a:lstStyle/>
        <a:p>
          <a:r>
            <a:rPr lang="en-US" altLang="zh-TW" dirty="0" smtClean="0"/>
            <a:t>7:00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E73E15D8-0B8C-4B27-AD36-456507D31879}" type="parTrans" cxnId="{6E4A3EF8-EE1F-47ED-AEA8-6C3C3A3DE418}">
      <dgm:prSet/>
      <dgm:spPr/>
      <dgm:t>
        <a:bodyPr/>
        <a:lstStyle/>
        <a:p>
          <a:endParaRPr lang="zh-TW" altLang="en-US"/>
        </a:p>
      </dgm:t>
    </dgm:pt>
    <dgm:pt modelId="{F3BF74ED-71FE-41EE-A2E3-08F3036281DF}" type="sibTrans" cxnId="{6E4A3EF8-EE1F-47ED-AEA8-6C3C3A3DE418}">
      <dgm:prSet/>
      <dgm:spPr/>
      <dgm:t>
        <a:bodyPr/>
        <a:lstStyle/>
        <a:p>
          <a:endParaRPr lang="zh-TW" altLang="en-US"/>
        </a:p>
      </dgm:t>
    </dgm:pt>
    <dgm:pt modelId="{B3DA9A73-08AE-44E5-9A4C-486944F1DD5F}">
      <dgm:prSet phldrT="[文字]"/>
      <dgm:spPr/>
      <dgm:t>
        <a:bodyPr/>
        <a:lstStyle/>
        <a:p>
          <a:r>
            <a:rPr lang="en-US" altLang="zh-TW" dirty="0" smtClean="0"/>
            <a:t>7:50</a:t>
          </a:r>
          <a:r>
            <a:rPr lang="zh-TW" altLang="en-US" dirty="0" smtClean="0"/>
            <a:t>到校</a:t>
          </a:r>
          <a:endParaRPr lang="zh-TW" altLang="en-US" dirty="0"/>
        </a:p>
      </dgm:t>
    </dgm:pt>
    <dgm:pt modelId="{8967709D-7349-49D9-9006-B37D4EB1CC99}" type="parTrans" cxnId="{0A117F48-88C3-413A-94EE-5484090D1EC5}">
      <dgm:prSet/>
      <dgm:spPr/>
      <dgm:t>
        <a:bodyPr/>
        <a:lstStyle/>
        <a:p>
          <a:endParaRPr lang="zh-TW" altLang="en-US"/>
        </a:p>
      </dgm:t>
    </dgm:pt>
    <dgm:pt modelId="{E61F8E32-E9D0-42D6-B3B8-A136CA562FFC}" type="sibTrans" cxnId="{0A117F48-88C3-413A-94EE-5484090D1EC5}">
      <dgm:prSet/>
      <dgm:spPr/>
      <dgm:t>
        <a:bodyPr/>
        <a:lstStyle/>
        <a:p>
          <a:endParaRPr lang="zh-TW" altLang="en-US"/>
        </a:p>
      </dgm:t>
    </dgm:pt>
    <dgm:pt modelId="{4218C5E5-E2D4-4F5A-BD4C-5165FA5206A7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6AA4909E-AACC-4C05-8C60-D3AFAF37DF08}" type="parTrans" cxnId="{98140019-D557-426A-B281-409019CFBFBC}">
      <dgm:prSet/>
      <dgm:spPr/>
      <dgm:t>
        <a:bodyPr/>
        <a:lstStyle/>
        <a:p>
          <a:endParaRPr lang="zh-TW" altLang="en-US"/>
        </a:p>
      </dgm:t>
    </dgm:pt>
    <dgm:pt modelId="{8BBE5B4E-E43E-4F8F-BCFD-243BA0275D99}" type="sibTrans" cxnId="{98140019-D557-426A-B281-409019CFBFBC}">
      <dgm:prSet/>
      <dgm:spPr/>
      <dgm:t>
        <a:bodyPr/>
        <a:lstStyle/>
        <a:p>
          <a:endParaRPr lang="zh-TW" altLang="en-US"/>
        </a:p>
      </dgm:t>
    </dgm:pt>
    <dgm:pt modelId="{D03FB495-F221-4916-9375-FDBFB4B7AD58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到兒童新樂園</a:t>
          </a:r>
          <a:endParaRPr lang="zh-TW" altLang="en-US" dirty="0"/>
        </a:p>
      </dgm:t>
    </dgm:pt>
    <dgm:pt modelId="{5E811C75-591E-4063-BC56-FD26BD25D70D}" type="parTrans" cxnId="{7D91E5D3-5BBA-4D2E-B85F-20FB71D74107}">
      <dgm:prSet/>
      <dgm:spPr/>
      <dgm:t>
        <a:bodyPr/>
        <a:lstStyle/>
        <a:p>
          <a:endParaRPr lang="zh-TW" altLang="en-US"/>
        </a:p>
      </dgm:t>
    </dgm:pt>
    <dgm:pt modelId="{ED0682E7-4B5D-4C14-95B8-67F58EC77CF0}" type="sibTrans" cxnId="{7D91E5D3-5BBA-4D2E-B85F-20FB71D74107}">
      <dgm:prSet/>
      <dgm:spPr/>
      <dgm:t>
        <a:bodyPr/>
        <a:lstStyle/>
        <a:p>
          <a:endParaRPr lang="zh-TW" altLang="en-US"/>
        </a:p>
      </dgm:t>
    </dgm:pt>
    <dgm:pt modelId="{D8A60D82-B8B2-4885-BBC1-59D7C841B178}">
      <dgm:prSet phldrT="[文字]"/>
      <dgm:spPr/>
      <dgm:t>
        <a:bodyPr/>
        <a:lstStyle/>
        <a:p>
          <a:r>
            <a:rPr lang="en-US" altLang="zh-TW" dirty="0" smtClean="0"/>
            <a:t>9:05</a:t>
          </a:r>
          <a:r>
            <a:rPr lang="zh-TW" altLang="en-US" dirty="0" smtClean="0"/>
            <a:t>開始玩</a:t>
          </a:r>
          <a:endParaRPr lang="zh-TW" altLang="en-US" dirty="0"/>
        </a:p>
      </dgm:t>
    </dgm:pt>
    <dgm:pt modelId="{0767F46D-9BF6-4961-87DB-3EE3F2BAA112}" type="parTrans" cxnId="{17051B2A-006F-4E44-AC41-F87100112C11}">
      <dgm:prSet/>
      <dgm:spPr/>
      <dgm:t>
        <a:bodyPr/>
        <a:lstStyle/>
        <a:p>
          <a:endParaRPr lang="zh-TW" altLang="en-US"/>
        </a:p>
      </dgm:t>
    </dgm:pt>
    <dgm:pt modelId="{196BFAE7-DFF3-40A3-91CD-768949EE4E34}" type="sibTrans" cxnId="{17051B2A-006F-4E44-AC41-F87100112C11}">
      <dgm:prSet/>
      <dgm:spPr/>
      <dgm:t>
        <a:bodyPr/>
        <a:lstStyle/>
        <a:p>
          <a:endParaRPr lang="zh-TW" altLang="en-US"/>
        </a:p>
      </dgm:t>
    </dgm:pt>
    <dgm:pt modelId="{AF63A17B-A1E2-4D0C-B291-D9B95D10CD71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DA205106-CACA-404A-8091-D85052C745EB}" type="parTrans" cxnId="{2633D9F2-4E8E-47DD-8DC1-B4603DFCF086}">
      <dgm:prSet/>
      <dgm:spPr/>
      <dgm:t>
        <a:bodyPr/>
        <a:lstStyle/>
        <a:p>
          <a:endParaRPr lang="zh-TW" altLang="en-US"/>
        </a:p>
      </dgm:t>
    </dgm:pt>
    <dgm:pt modelId="{592CE48D-3333-44DB-ACBF-C8E6F3717850}" type="sibTrans" cxnId="{2633D9F2-4E8E-47DD-8DC1-B4603DFCF086}">
      <dgm:prSet/>
      <dgm:spPr/>
      <dgm:t>
        <a:bodyPr/>
        <a:lstStyle/>
        <a:p>
          <a:endParaRPr lang="zh-TW" altLang="en-US"/>
        </a:p>
      </dgm:t>
    </dgm:pt>
    <dgm:pt modelId="{B0139C7A-88FC-4E59-AFC3-68A0445D182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A4B2513-8C62-42F0-8E0B-98EDB177403E}" type="parTrans" cxnId="{B530624D-5B8B-4ACD-AB7C-2E247EDA3706}">
      <dgm:prSet/>
      <dgm:spPr/>
      <dgm:t>
        <a:bodyPr/>
        <a:lstStyle/>
        <a:p>
          <a:endParaRPr lang="zh-TW" altLang="en-US"/>
        </a:p>
      </dgm:t>
    </dgm:pt>
    <dgm:pt modelId="{190C90E5-D59E-46D5-AF3E-1DD6FF1A2B6F}" type="sibTrans" cxnId="{B530624D-5B8B-4ACD-AB7C-2E247EDA3706}">
      <dgm:prSet/>
      <dgm:spPr/>
      <dgm:t>
        <a:bodyPr/>
        <a:lstStyle/>
        <a:p>
          <a:endParaRPr lang="zh-TW" altLang="en-US"/>
        </a:p>
      </dgm:t>
    </dgm:pt>
    <dgm:pt modelId="{0DD98C31-9987-463C-B06F-A7843E6334CC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8EDD2E82-BAB6-4163-8127-AC6BCE1391ED}" type="parTrans" cxnId="{72A2C539-3803-4519-A1E6-0E26C762DFDC}">
      <dgm:prSet/>
      <dgm:spPr/>
      <dgm:t>
        <a:bodyPr/>
        <a:lstStyle/>
        <a:p>
          <a:endParaRPr lang="zh-TW" altLang="en-US"/>
        </a:p>
      </dgm:t>
    </dgm:pt>
    <dgm:pt modelId="{3FE79E6C-EF5B-4A86-9868-55134CF24686}" type="sibTrans" cxnId="{72A2C539-3803-4519-A1E6-0E26C762DFDC}">
      <dgm:prSet/>
      <dgm:spPr/>
      <dgm:t>
        <a:bodyPr/>
        <a:lstStyle/>
        <a:p>
          <a:endParaRPr lang="zh-TW" altLang="en-US"/>
        </a:p>
      </dgm:t>
    </dgm:pt>
    <dgm:pt modelId="{748E46B0-B0A1-4646-BAC7-8A49995C631A}">
      <dgm:prSet phldrT="[文字]"/>
      <dgm:spPr/>
      <dgm:t>
        <a:bodyPr/>
        <a:lstStyle/>
        <a:p>
          <a:r>
            <a:rPr lang="en-US" altLang="zh-TW" dirty="0" smtClean="0"/>
            <a:t>4:00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58508D1C-B028-46B4-88A4-84C66632690B}" type="parTrans" cxnId="{15748C1E-66CC-4668-B38D-699A6DC0FA5F}">
      <dgm:prSet/>
      <dgm:spPr/>
      <dgm:t>
        <a:bodyPr/>
        <a:lstStyle/>
        <a:p>
          <a:endParaRPr lang="zh-TW" altLang="en-US"/>
        </a:p>
      </dgm:t>
    </dgm:pt>
    <dgm:pt modelId="{C22E258C-4482-4E46-B688-B90CFF01D8A9}" type="sibTrans" cxnId="{15748C1E-66CC-4668-B38D-699A6DC0FA5F}">
      <dgm:prSet/>
      <dgm:spPr/>
      <dgm:t>
        <a:bodyPr/>
        <a:lstStyle/>
        <a:p>
          <a:endParaRPr lang="zh-TW" altLang="en-US"/>
        </a:p>
      </dgm:t>
    </dgm:pt>
    <dgm:pt modelId="{86830594-264F-4FDE-A91C-1EA4B8BBF460}" type="pres">
      <dgm:prSet presAssocID="{AC790F18-AD55-41D5-A5C5-BE50347CA29D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AA0E83BC-191E-4654-B550-6EB8B1E00C8A}" type="pres">
      <dgm:prSet presAssocID="{67A71A37-6394-42E5-8435-4827EFBF1622}" presName="compNode" presStyleCnt="0"/>
      <dgm:spPr/>
    </dgm:pt>
    <dgm:pt modelId="{74035C39-BCD6-4B6B-B426-D6E8DC73561C}" type="pres">
      <dgm:prSet presAssocID="{67A71A37-6394-42E5-8435-4827EFBF1622}" presName="dummyConnPt" presStyleCnt="0"/>
      <dgm:spPr/>
    </dgm:pt>
    <dgm:pt modelId="{10070EFE-4054-4213-B64D-71A6CA939CAC}" type="pres">
      <dgm:prSet presAssocID="{67A71A37-6394-42E5-8435-4827EFBF162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0FDB84-EC4D-406B-8525-D0D66982F02B}" type="pres">
      <dgm:prSet presAssocID="{F3BF74ED-71FE-41EE-A2E3-08F3036281DF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E6DC36CB-3FB9-48B8-9687-E247976C509E}" type="pres">
      <dgm:prSet presAssocID="{B3DA9A73-08AE-44E5-9A4C-486944F1DD5F}" presName="compNode" presStyleCnt="0"/>
      <dgm:spPr/>
    </dgm:pt>
    <dgm:pt modelId="{BCE30E78-1575-474F-B2FC-88CD61D863A9}" type="pres">
      <dgm:prSet presAssocID="{B3DA9A73-08AE-44E5-9A4C-486944F1DD5F}" presName="dummyConnPt" presStyleCnt="0"/>
      <dgm:spPr/>
    </dgm:pt>
    <dgm:pt modelId="{5AC1CCE9-62DE-4995-A2F7-956D67CCB465}" type="pres">
      <dgm:prSet presAssocID="{B3DA9A73-08AE-44E5-9A4C-486944F1DD5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74ACAA-493C-4341-BECC-64D4B0A18888}" type="pres">
      <dgm:prSet presAssocID="{E61F8E32-E9D0-42D6-B3B8-A136CA562FFC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4742B754-30D0-4FF5-A915-728914EFB64F}" type="pres">
      <dgm:prSet presAssocID="{4218C5E5-E2D4-4F5A-BD4C-5165FA5206A7}" presName="compNode" presStyleCnt="0"/>
      <dgm:spPr/>
    </dgm:pt>
    <dgm:pt modelId="{703E045D-DE4A-4418-8710-A150E9F84D4A}" type="pres">
      <dgm:prSet presAssocID="{4218C5E5-E2D4-4F5A-BD4C-5165FA5206A7}" presName="dummyConnPt" presStyleCnt="0"/>
      <dgm:spPr/>
    </dgm:pt>
    <dgm:pt modelId="{EBC403B4-5843-4402-B5AF-F80D7F01E4CF}" type="pres">
      <dgm:prSet presAssocID="{4218C5E5-E2D4-4F5A-BD4C-5165FA5206A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0636BC-87E2-4511-8880-2B5AB5D144B5}" type="pres">
      <dgm:prSet presAssocID="{8BBE5B4E-E43E-4F8F-BCFD-243BA0275D99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37495FA7-B363-45E1-95DD-D0D62ABDF8BC}" type="pres">
      <dgm:prSet presAssocID="{D03FB495-F221-4916-9375-FDBFB4B7AD58}" presName="compNode" presStyleCnt="0"/>
      <dgm:spPr/>
    </dgm:pt>
    <dgm:pt modelId="{13B35810-4E2A-4B7F-A961-2A6BA17A54C9}" type="pres">
      <dgm:prSet presAssocID="{D03FB495-F221-4916-9375-FDBFB4B7AD58}" presName="dummyConnPt" presStyleCnt="0"/>
      <dgm:spPr/>
    </dgm:pt>
    <dgm:pt modelId="{21CD30CB-4C52-4B98-9737-C1DF45235CB2}" type="pres">
      <dgm:prSet presAssocID="{D03FB495-F221-4916-9375-FDBFB4B7AD5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2DE375-5DE8-4869-B00B-E68EBB51BE3A}" type="pres">
      <dgm:prSet presAssocID="{ED0682E7-4B5D-4C14-95B8-67F58EC77CF0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C4A68C82-2174-48D5-BAC5-DA4CE567B3B2}" type="pres">
      <dgm:prSet presAssocID="{D8A60D82-B8B2-4885-BBC1-59D7C841B178}" presName="compNode" presStyleCnt="0"/>
      <dgm:spPr/>
    </dgm:pt>
    <dgm:pt modelId="{80FE2482-E164-4B81-A61A-5170A0BAE55F}" type="pres">
      <dgm:prSet presAssocID="{D8A60D82-B8B2-4885-BBC1-59D7C841B178}" presName="dummyConnPt" presStyleCnt="0"/>
      <dgm:spPr/>
    </dgm:pt>
    <dgm:pt modelId="{1273D549-B491-4AB1-8830-0E67EEA7B6F7}" type="pres">
      <dgm:prSet presAssocID="{D8A60D82-B8B2-4885-BBC1-59D7C841B17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5321DC-C316-436B-86B7-4311265A41C6}" type="pres">
      <dgm:prSet presAssocID="{196BFAE7-DFF3-40A3-91CD-768949EE4E34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412A1124-CC36-4AD8-B6FF-3237081DC12C}" type="pres">
      <dgm:prSet presAssocID="{AF63A17B-A1E2-4D0C-B291-D9B95D10CD71}" presName="compNode" presStyleCnt="0"/>
      <dgm:spPr/>
    </dgm:pt>
    <dgm:pt modelId="{3D6E1D5B-F15F-435C-970C-BFF149A9E042}" type="pres">
      <dgm:prSet presAssocID="{AF63A17B-A1E2-4D0C-B291-D9B95D10CD71}" presName="dummyConnPt" presStyleCnt="0"/>
      <dgm:spPr/>
    </dgm:pt>
    <dgm:pt modelId="{92A091CA-0A59-4D01-8E4B-193266220DF6}" type="pres">
      <dgm:prSet presAssocID="{AF63A17B-A1E2-4D0C-B291-D9B95D10CD7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FB1961-BB40-4AC3-9EA1-84A89D131133}" type="pres">
      <dgm:prSet presAssocID="{592CE48D-3333-44DB-ACBF-C8E6F3717850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9E3C992F-30EF-448F-BD5F-C7F184EDB7F5}" type="pres">
      <dgm:prSet presAssocID="{B0139C7A-88FC-4E59-AFC3-68A0445D1824}" presName="compNode" presStyleCnt="0"/>
      <dgm:spPr/>
    </dgm:pt>
    <dgm:pt modelId="{28E9EA89-F48B-49F3-AA92-80C57F91A2A2}" type="pres">
      <dgm:prSet presAssocID="{B0139C7A-88FC-4E59-AFC3-68A0445D1824}" presName="dummyConnPt" presStyleCnt="0"/>
      <dgm:spPr/>
    </dgm:pt>
    <dgm:pt modelId="{8D716144-D905-4462-9537-F4AE315E313B}" type="pres">
      <dgm:prSet presAssocID="{B0139C7A-88FC-4E59-AFC3-68A0445D182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FDB1A0-70CF-459B-AC1E-87A28A69666B}" type="pres">
      <dgm:prSet presAssocID="{190C90E5-D59E-46D5-AF3E-1DD6FF1A2B6F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0C045AD4-04E1-4AC9-ACEF-701F4E751FE5}" type="pres">
      <dgm:prSet presAssocID="{0DD98C31-9987-463C-B06F-A7843E6334CC}" presName="compNode" presStyleCnt="0"/>
      <dgm:spPr/>
    </dgm:pt>
    <dgm:pt modelId="{1F96BF38-2EF2-4472-A139-A69807BA6AD6}" type="pres">
      <dgm:prSet presAssocID="{0DD98C31-9987-463C-B06F-A7843E6334CC}" presName="dummyConnPt" presStyleCnt="0"/>
      <dgm:spPr/>
    </dgm:pt>
    <dgm:pt modelId="{789EBB32-F200-4E9A-8BEB-C5AA056F41FB}" type="pres">
      <dgm:prSet presAssocID="{0DD98C31-9987-463C-B06F-A7843E6334CC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6C5283-C93E-4D35-B5A7-7F0506A9DF46}" type="pres">
      <dgm:prSet presAssocID="{3FE79E6C-EF5B-4A86-9868-55134CF24686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B4693AFA-10D9-43CF-B79F-99677A250D7C}" type="pres">
      <dgm:prSet presAssocID="{748E46B0-B0A1-4646-BAC7-8A49995C631A}" presName="compNode" presStyleCnt="0"/>
      <dgm:spPr/>
    </dgm:pt>
    <dgm:pt modelId="{40923B78-FD3E-4C00-A448-2EC052BD009D}" type="pres">
      <dgm:prSet presAssocID="{748E46B0-B0A1-4646-BAC7-8A49995C631A}" presName="dummyConnPt" presStyleCnt="0"/>
      <dgm:spPr/>
    </dgm:pt>
    <dgm:pt modelId="{7B636527-0903-4249-A229-158329B8333C}" type="pres">
      <dgm:prSet presAssocID="{748E46B0-B0A1-4646-BAC7-8A49995C631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33D9F2-4E8E-47DD-8DC1-B4603DFCF086}" srcId="{AC790F18-AD55-41D5-A5C5-BE50347CA29D}" destId="{AF63A17B-A1E2-4D0C-B291-D9B95D10CD71}" srcOrd="5" destOrd="0" parTransId="{DA205106-CACA-404A-8091-D85052C745EB}" sibTransId="{592CE48D-3333-44DB-ACBF-C8E6F3717850}"/>
    <dgm:cxn modelId="{6E4A3EF8-EE1F-47ED-AEA8-6C3C3A3DE418}" srcId="{AC790F18-AD55-41D5-A5C5-BE50347CA29D}" destId="{67A71A37-6394-42E5-8435-4827EFBF1622}" srcOrd="0" destOrd="0" parTransId="{E73E15D8-0B8C-4B27-AD36-456507D31879}" sibTransId="{F3BF74ED-71FE-41EE-A2E3-08F3036281DF}"/>
    <dgm:cxn modelId="{F29DA462-8C1E-41C3-8148-EACF5F394F14}" type="presOf" srcId="{AC790F18-AD55-41D5-A5C5-BE50347CA29D}" destId="{86830594-264F-4FDE-A91C-1EA4B8BBF460}" srcOrd="0" destOrd="0" presId="urn:microsoft.com/office/officeart/2005/8/layout/bProcess4"/>
    <dgm:cxn modelId="{72A2C539-3803-4519-A1E6-0E26C762DFDC}" srcId="{AC790F18-AD55-41D5-A5C5-BE50347CA29D}" destId="{0DD98C31-9987-463C-B06F-A7843E6334CC}" srcOrd="7" destOrd="0" parTransId="{8EDD2E82-BAB6-4163-8127-AC6BCE1391ED}" sibTransId="{3FE79E6C-EF5B-4A86-9868-55134CF24686}"/>
    <dgm:cxn modelId="{42157A6B-8900-44DF-ACDD-2D926935D98D}" type="presOf" srcId="{F3BF74ED-71FE-41EE-A2E3-08F3036281DF}" destId="{070FDB84-EC4D-406B-8525-D0D66982F02B}" srcOrd="0" destOrd="0" presId="urn:microsoft.com/office/officeart/2005/8/layout/bProcess4"/>
    <dgm:cxn modelId="{15748C1E-66CC-4668-B38D-699A6DC0FA5F}" srcId="{AC790F18-AD55-41D5-A5C5-BE50347CA29D}" destId="{748E46B0-B0A1-4646-BAC7-8A49995C631A}" srcOrd="8" destOrd="0" parTransId="{58508D1C-B028-46B4-88A4-84C66632690B}" sibTransId="{C22E258C-4482-4E46-B688-B90CFF01D8A9}"/>
    <dgm:cxn modelId="{E9038323-67ED-4069-AFE4-C40DF590E77E}" type="presOf" srcId="{0DD98C31-9987-463C-B06F-A7843E6334CC}" destId="{789EBB32-F200-4E9A-8BEB-C5AA056F41FB}" srcOrd="0" destOrd="0" presId="urn:microsoft.com/office/officeart/2005/8/layout/bProcess4"/>
    <dgm:cxn modelId="{B530624D-5B8B-4ACD-AB7C-2E247EDA3706}" srcId="{AC790F18-AD55-41D5-A5C5-BE50347CA29D}" destId="{B0139C7A-88FC-4E59-AFC3-68A0445D1824}" srcOrd="6" destOrd="0" parTransId="{DA4B2513-8C62-42F0-8E0B-98EDB177403E}" sibTransId="{190C90E5-D59E-46D5-AF3E-1DD6FF1A2B6F}"/>
    <dgm:cxn modelId="{623C40D3-F0FA-41E3-A7BB-1AA6F5F16EE9}" type="presOf" srcId="{B3DA9A73-08AE-44E5-9A4C-486944F1DD5F}" destId="{5AC1CCE9-62DE-4995-A2F7-956D67CCB465}" srcOrd="0" destOrd="0" presId="urn:microsoft.com/office/officeart/2005/8/layout/bProcess4"/>
    <dgm:cxn modelId="{98140019-D557-426A-B281-409019CFBFBC}" srcId="{AC790F18-AD55-41D5-A5C5-BE50347CA29D}" destId="{4218C5E5-E2D4-4F5A-BD4C-5165FA5206A7}" srcOrd="2" destOrd="0" parTransId="{6AA4909E-AACC-4C05-8C60-D3AFAF37DF08}" sibTransId="{8BBE5B4E-E43E-4F8F-BCFD-243BA0275D99}"/>
    <dgm:cxn modelId="{934C9DD5-73BB-4EE7-97ED-7239B47D7CF3}" type="presOf" srcId="{AF63A17B-A1E2-4D0C-B291-D9B95D10CD71}" destId="{92A091CA-0A59-4D01-8E4B-193266220DF6}" srcOrd="0" destOrd="0" presId="urn:microsoft.com/office/officeart/2005/8/layout/bProcess4"/>
    <dgm:cxn modelId="{5EE57FD6-96D6-43B3-A7D3-F922349ECB44}" type="presOf" srcId="{67A71A37-6394-42E5-8435-4827EFBF1622}" destId="{10070EFE-4054-4213-B64D-71A6CA939CAC}" srcOrd="0" destOrd="0" presId="urn:microsoft.com/office/officeart/2005/8/layout/bProcess4"/>
    <dgm:cxn modelId="{E6D80E89-EC4D-4D9A-AA38-1B3AAA3B5615}" type="presOf" srcId="{D8A60D82-B8B2-4885-BBC1-59D7C841B178}" destId="{1273D549-B491-4AB1-8830-0E67EEA7B6F7}" srcOrd="0" destOrd="0" presId="urn:microsoft.com/office/officeart/2005/8/layout/bProcess4"/>
    <dgm:cxn modelId="{6EC51E0C-F29F-4DA0-878A-46E30D6EC7EB}" type="presOf" srcId="{8BBE5B4E-E43E-4F8F-BCFD-243BA0275D99}" destId="{1E0636BC-87E2-4511-8880-2B5AB5D144B5}" srcOrd="0" destOrd="0" presId="urn:microsoft.com/office/officeart/2005/8/layout/bProcess4"/>
    <dgm:cxn modelId="{B9ABDA9A-C880-40FD-9166-C7202AC709C0}" type="presOf" srcId="{592CE48D-3333-44DB-ACBF-C8E6F3717850}" destId="{E1FB1961-BB40-4AC3-9EA1-84A89D131133}" srcOrd="0" destOrd="0" presId="urn:microsoft.com/office/officeart/2005/8/layout/bProcess4"/>
    <dgm:cxn modelId="{EF683779-07BD-49AB-9D1D-E5588A0ACE80}" type="presOf" srcId="{ED0682E7-4B5D-4C14-95B8-67F58EC77CF0}" destId="{1D2DE375-5DE8-4869-B00B-E68EBB51BE3A}" srcOrd="0" destOrd="0" presId="urn:microsoft.com/office/officeart/2005/8/layout/bProcess4"/>
    <dgm:cxn modelId="{27069208-6B6B-4B49-B8CB-DE7C685A5D06}" type="presOf" srcId="{3FE79E6C-EF5B-4A86-9868-55134CF24686}" destId="{C56C5283-C93E-4D35-B5A7-7F0506A9DF46}" srcOrd="0" destOrd="0" presId="urn:microsoft.com/office/officeart/2005/8/layout/bProcess4"/>
    <dgm:cxn modelId="{60E75DE2-0902-4ED9-ADAA-0B41A08BD8AB}" type="presOf" srcId="{4218C5E5-E2D4-4F5A-BD4C-5165FA5206A7}" destId="{EBC403B4-5843-4402-B5AF-F80D7F01E4CF}" srcOrd="0" destOrd="0" presId="urn:microsoft.com/office/officeart/2005/8/layout/bProcess4"/>
    <dgm:cxn modelId="{F27813AF-FAA5-4310-BF6E-7D321F0221D8}" type="presOf" srcId="{748E46B0-B0A1-4646-BAC7-8A49995C631A}" destId="{7B636527-0903-4249-A229-158329B8333C}" srcOrd="0" destOrd="0" presId="urn:microsoft.com/office/officeart/2005/8/layout/bProcess4"/>
    <dgm:cxn modelId="{8C10BF05-7382-41AD-AAB5-9B891574B51F}" type="presOf" srcId="{B0139C7A-88FC-4E59-AFC3-68A0445D1824}" destId="{8D716144-D905-4462-9537-F4AE315E313B}" srcOrd="0" destOrd="0" presId="urn:microsoft.com/office/officeart/2005/8/layout/bProcess4"/>
    <dgm:cxn modelId="{44F849B6-5FAC-4531-BDBC-324CA5A2951D}" type="presOf" srcId="{D03FB495-F221-4916-9375-FDBFB4B7AD58}" destId="{21CD30CB-4C52-4B98-9737-C1DF45235CB2}" srcOrd="0" destOrd="0" presId="urn:microsoft.com/office/officeart/2005/8/layout/bProcess4"/>
    <dgm:cxn modelId="{0A117F48-88C3-413A-94EE-5484090D1EC5}" srcId="{AC790F18-AD55-41D5-A5C5-BE50347CA29D}" destId="{B3DA9A73-08AE-44E5-9A4C-486944F1DD5F}" srcOrd="1" destOrd="0" parTransId="{8967709D-7349-49D9-9006-B37D4EB1CC99}" sibTransId="{E61F8E32-E9D0-42D6-B3B8-A136CA562FFC}"/>
    <dgm:cxn modelId="{D104E2DD-D766-4096-BB2A-199AA5F3B8A3}" type="presOf" srcId="{190C90E5-D59E-46D5-AF3E-1DD6FF1A2B6F}" destId="{DEFDB1A0-70CF-459B-AC1E-87A28A69666B}" srcOrd="0" destOrd="0" presId="urn:microsoft.com/office/officeart/2005/8/layout/bProcess4"/>
    <dgm:cxn modelId="{41B8E6C1-4434-42C1-9F03-92A9CD1A48B0}" type="presOf" srcId="{196BFAE7-DFF3-40A3-91CD-768949EE4E34}" destId="{965321DC-C316-436B-86B7-4311265A41C6}" srcOrd="0" destOrd="0" presId="urn:microsoft.com/office/officeart/2005/8/layout/bProcess4"/>
    <dgm:cxn modelId="{7D91E5D3-5BBA-4D2E-B85F-20FB71D74107}" srcId="{AC790F18-AD55-41D5-A5C5-BE50347CA29D}" destId="{D03FB495-F221-4916-9375-FDBFB4B7AD58}" srcOrd="3" destOrd="0" parTransId="{5E811C75-591E-4063-BC56-FD26BD25D70D}" sibTransId="{ED0682E7-4B5D-4C14-95B8-67F58EC77CF0}"/>
    <dgm:cxn modelId="{17051B2A-006F-4E44-AC41-F87100112C11}" srcId="{AC790F18-AD55-41D5-A5C5-BE50347CA29D}" destId="{D8A60D82-B8B2-4885-BBC1-59D7C841B178}" srcOrd="4" destOrd="0" parTransId="{0767F46D-9BF6-4961-87DB-3EE3F2BAA112}" sibTransId="{196BFAE7-DFF3-40A3-91CD-768949EE4E34}"/>
    <dgm:cxn modelId="{FF8D399C-0689-4211-927C-4BE63DA0EFD6}" type="presOf" srcId="{E61F8E32-E9D0-42D6-B3B8-A136CA562FFC}" destId="{DF74ACAA-493C-4341-BECC-64D4B0A18888}" srcOrd="0" destOrd="0" presId="urn:microsoft.com/office/officeart/2005/8/layout/bProcess4"/>
    <dgm:cxn modelId="{FA3FC17F-327D-4544-9118-3893581031E1}" type="presParOf" srcId="{86830594-264F-4FDE-A91C-1EA4B8BBF460}" destId="{AA0E83BC-191E-4654-B550-6EB8B1E00C8A}" srcOrd="0" destOrd="0" presId="urn:microsoft.com/office/officeart/2005/8/layout/bProcess4"/>
    <dgm:cxn modelId="{FCF8CFFF-9804-48B9-9889-A4D48A21D65D}" type="presParOf" srcId="{AA0E83BC-191E-4654-B550-6EB8B1E00C8A}" destId="{74035C39-BCD6-4B6B-B426-D6E8DC73561C}" srcOrd="0" destOrd="0" presId="urn:microsoft.com/office/officeart/2005/8/layout/bProcess4"/>
    <dgm:cxn modelId="{691D19CA-6673-46C4-BFBB-C153F985CCFA}" type="presParOf" srcId="{AA0E83BC-191E-4654-B550-6EB8B1E00C8A}" destId="{10070EFE-4054-4213-B64D-71A6CA939CAC}" srcOrd="1" destOrd="0" presId="urn:microsoft.com/office/officeart/2005/8/layout/bProcess4"/>
    <dgm:cxn modelId="{6048F0CE-600D-46D2-8BC7-DD122612CFBA}" type="presParOf" srcId="{86830594-264F-4FDE-A91C-1EA4B8BBF460}" destId="{070FDB84-EC4D-406B-8525-D0D66982F02B}" srcOrd="1" destOrd="0" presId="urn:microsoft.com/office/officeart/2005/8/layout/bProcess4"/>
    <dgm:cxn modelId="{2C139DB8-2881-4CA6-902A-F474AAB3B15B}" type="presParOf" srcId="{86830594-264F-4FDE-A91C-1EA4B8BBF460}" destId="{E6DC36CB-3FB9-48B8-9687-E247976C509E}" srcOrd="2" destOrd="0" presId="urn:microsoft.com/office/officeart/2005/8/layout/bProcess4"/>
    <dgm:cxn modelId="{7DB024CE-081F-4580-888A-C43D800ABD1D}" type="presParOf" srcId="{E6DC36CB-3FB9-48B8-9687-E247976C509E}" destId="{BCE30E78-1575-474F-B2FC-88CD61D863A9}" srcOrd="0" destOrd="0" presId="urn:microsoft.com/office/officeart/2005/8/layout/bProcess4"/>
    <dgm:cxn modelId="{FBA6BB21-999F-46EB-BA17-017FC5E453D5}" type="presParOf" srcId="{E6DC36CB-3FB9-48B8-9687-E247976C509E}" destId="{5AC1CCE9-62DE-4995-A2F7-956D67CCB465}" srcOrd="1" destOrd="0" presId="urn:microsoft.com/office/officeart/2005/8/layout/bProcess4"/>
    <dgm:cxn modelId="{9B46D91C-6CDA-45C0-A1A9-A951C00C85B3}" type="presParOf" srcId="{86830594-264F-4FDE-A91C-1EA4B8BBF460}" destId="{DF74ACAA-493C-4341-BECC-64D4B0A18888}" srcOrd="3" destOrd="0" presId="urn:microsoft.com/office/officeart/2005/8/layout/bProcess4"/>
    <dgm:cxn modelId="{DE119F21-4070-4C1F-AAE8-11DDED761D0F}" type="presParOf" srcId="{86830594-264F-4FDE-A91C-1EA4B8BBF460}" destId="{4742B754-30D0-4FF5-A915-728914EFB64F}" srcOrd="4" destOrd="0" presId="urn:microsoft.com/office/officeart/2005/8/layout/bProcess4"/>
    <dgm:cxn modelId="{A2603FB4-A4CD-4D05-A7DA-9CBB9D85DBE5}" type="presParOf" srcId="{4742B754-30D0-4FF5-A915-728914EFB64F}" destId="{703E045D-DE4A-4418-8710-A150E9F84D4A}" srcOrd="0" destOrd="0" presId="urn:microsoft.com/office/officeart/2005/8/layout/bProcess4"/>
    <dgm:cxn modelId="{893BF858-9A10-4306-BE04-BDEF3F0BB74C}" type="presParOf" srcId="{4742B754-30D0-4FF5-A915-728914EFB64F}" destId="{EBC403B4-5843-4402-B5AF-F80D7F01E4CF}" srcOrd="1" destOrd="0" presId="urn:microsoft.com/office/officeart/2005/8/layout/bProcess4"/>
    <dgm:cxn modelId="{56A0E8C9-C9A6-47F6-8060-6D9235D26FDD}" type="presParOf" srcId="{86830594-264F-4FDE-A91C-1EA4B8BBF460}" destId="{1E0636BC-87E2-4511-8880-2B5AB5D144B5}" srcOrd="5" destOrd="0" presId="urn:microsoft.com/office/officeart/2005/8/layout/bProcess4"/>
    <dgm:cxn modelId="{68869BDC-DAE7-4BF6-9721-A5ABB77227B1}" type="presParOf" srcId="{86830594-264F-4FDE-A91C-1EA4B8BBF460}" destId="{37495FA7-B363-45E1-95DD-D0D62ABDF8BC}" srcOrd="6" destOrd="0" presId="urn:microsoft.com/office/officeart/2005/8/layout/bProcess4"/>
    <dgm:cxn modelId="{93F4EBFF-4340-4A2E-9212-52B4A611A4E3}" type="presParOf" srcId="{37495FA7-B363-45E1-95DD-D0D62ABDF8BC}" destId="{13B35810-4E2A-4B7F-A961-2A6BA17A54C9}" srcOrd="0" destOrd="0" presId="urn:microsoft.com/office/officeart/2005/8/layout/bProcess4"/>
    <dgm:cxn modelId="{AD649EED-62FF-4F5D-A83A-08B63283C9D1}" type="presParOf" srcId="{37495FA7-B363-45E1-95DD-D0D62ABDF8BC}" destId="{21CD30CB-4C52-4B98-9737-C1DF45235CB2}" srcOrd="1" destOrd="0" presId="urn:microsoft.com/office/officeart/2005/8/layout/bProcess4"/>
    <dgm:cxn modelId="{FAE714A7-530E-4F68-84B1-E1377259222D}" type="presParOf" srcId="{86830594-264F-4FDE-A91C-1EA4B8BBF460}" destId="{1D2DE375-5DE8-4869-B00B-E68EBB51BE3A}" srcOrd="7" destOrd="0" presId="urn:microsoft.com/office/officeart/2005/8/layout/bProcess4"/>
    <dgm:cxn modelId="{B40B84DB-EA4E-412E-9B31-F3F78E75F690}" type="presParOf" srcId="{86830594-264F-4FDE-A91C-1EA4B8BBF460}" destId="{C4A68C82-2174-48D5-BAC5-DA4CE567B3B2}" srcOrd="8" destOrd="0" presId="urn:microsoft.com/office/officeart/2005/8/layout/bProcess4"/>
    <dgm:cxn modelId="{EA62F6AF-A7FD-40D4-8A97-36B59AAC36F6}" type="presParOf" srcId="{C4A68C82-2174-48D5-BAC5-DA4CE567B3B2}" destId="{80FE2482-E164-4B81-A61A-5170A0BAE55F}" srcOrd="0" destOrd="0" presId="urn:microsoft.com/office/officeart/2005/8/layout/bProcess4"/>
    <dgm:cxn modelId="{1873C351-3DCF-462E-B8AB-5BD1C1C7A4BE}" type="presParOf" srcId="{C4A68C82-2174-48D5-BAC5-DA4CE567B3B2}" destId="{1273D549-B491-4AB1-8830-0E67EEA7B6F7}" srcOrd="1" destOrd="0" presId="urn:microsoft.com/office/officeart/2005/8/layout/bProcess4"/>
    <dgm:cxn modelId="{09173ED6-1408-4C12-AB16-2654CC7FDEC1}" type="presParOf" srcId="{86830594-264F-4FDE-A91C-1EA4B8BBF460}" destId="{965321DC-C316-436B-86B7-4311265A41C6}" srcOrd="9" destOrd="0" presId="urn:microsoft.com/office/officeart/2005/8/layout/bProcess4"/>
    <dgm:cxn modelId="{DAE94BB5-2EA7-4956-A1E4-D500B4D2383D}" type="presParOf" srcId="{86830594-264F-4FDE-A91C-1EA4B8BBF460}" destId="{412A1124-CC36-4AD8-B6FF-3237081DC12C}" srcOrd="10" destOrd="0" presId="urn:microsoft.com/office/officeart/2005/8/layout/bProcess4"/>
    <dgm:cxn modelId="{5E0432DA-A3D5-4CFE-9F3B-0E6F9518F403}" type="presParOf" srcId="{412A1124-CC36-4AD8-B6FF-3237081DC12C}" destId="{3D6E1D5B-F15F-435C-970C-BFF149A9E042}" srcOrd="0" destOrd="0" presId="urn:microsoft.com/office/officeart/2005/8/layout/bProcess4"/>
    <dgm:cxn modelId="{2BE29C00-EA64-4022-8112-F20F34017719}" type="presParOf" srcId="{412A1124-CC36-4AD8-B6FF-3237081DC12C}" destId="{92A091CA-0A59-4D01-8E4B-193266220DF6}" srcOrd="1" destOrd="0" presId="urn:microsoft.com/office/officeart/2005/8/layout/bProcess4"/>
    <dgm:cxn modelId="{5C39B829-487F-4206-B30F-2B1376B2414F}" type="presParOf" srcId="{86830594-264F-4FDE-A91C-1EA4B8BBF460}" destId="{E1FB1961-BB40-4AC3-9EA1-84A89D131133}" srcOrd="11" destOrd="0" presId="urn:microsoft.com/office/officeart/2005/8/layout/bProcess4"/>
    <dgm:cxn modelId="{0816E71B-8EB9-4D38-ADED-9746A7C3C789}" type="presParOf" srcId="{86830594-264F-4FDE-A91C-1EA4B8BBF460}" destId="{9E3C992F-30EF-448F-BD5F-C7F184EDB7F5}" srcOrd="12" destOrd="0" presId="urn:microsoft.com/office/officeart/2005/8/layout/bProcess4"/>
    <dgm:cxn modelId="{EAD1A331-2A29-4463-8A99-8EB52A80703B}" type="presParOf" srcId="{9E3C992F-30EF-448F-BD5F-C7F184EDB7F5}" destId="{28E9EA89-F48B-49F3-AA92-80C57F91A2A2}" srcOrd="0" destOrd="0" presId="urn:microsoft.com/office/officeart/2005/8/layout/bProcess4"/>
    <dgm:cxn modelId="{8287D916-BF1B-4C13-B1C7-D0BADECAB8E8}" type="presParOf" srcId="{9E3C992F-30EF-448F-BD5F-C7F184EDB7F5}" destId="{8D716144-D905-4462-9537-F4AE315E313B}" srcOrd="1" destOrd="0" presId="urn:microsoft.com/office/officeart/2005/8/layout/bProcess4"/>
    <dgm:cxn modelId="{5192FE2E-DF3F-4B3E-8E1C-D35C20D0B4F4}" type="presParOf" srcId="{86830594-264F-4FDE-A91C-1EA4B8BBF460}" destId="{DEFDB1A0-70CF-459B-AC1E-87A28A69666B}" srcOrd="13" destOrd="0" presId="urn:microsoft.com/office/officeart/2005/8/layout/bProcess4"/>
    <dgm:cxn modelId="{95FF1895-CA08-45AF-9788-88B5A77DED8B}" type="presParOf" srcId="{86830594-264F-4FDE-A91C-1EA4B8BBF460}" destId="{0C045AD4-04E1-4AC9-ACEF-701F4E751FE5}" srcOrd="14" destOrd="0" presId="urn:microsoft.com/office/officeart/2005/8/layout/bProcess4"/>
    <dgm:cxn modelId="{36680A18-4018-44A5-BD75-AA10066399C1}" type="presParOf" srcId="{0C045AD4-04E1-4AC9-ACEF-701F4E751FE5}" destId="{1F96BF38-2EF2-4472-A139-A69807BA6AD6}" srcOrd="0" destOrd="0" presId="urn:microsoft.com/office/officeart/2005/8/layout/bProcess4"/>
    <dgm:cxn modelId="{8FC83A36-14F5-4EF6-8DC6-E3B792255F77}" type="presParOf" srcId="{0C045AD4-04E1-4AC9-ACEF-701F4E751FE5}" destId="{789EBB32-F200-4E9A-8BEB-C5AA056F41FB}" srcOrd="1" destOrd="0" presId="urn:microsoft.com/office/officeart/2005/8/layout/bProcess4"/>
    <dgm:cxn modelId="{3B5D61DE-CAD6-441B-87B7-77C51BECF749}" type="presParOf" srcId="{86830594-264F-4FDE-A91C-1EA4B8BBF460}" destId="{C56C5283-C93E-4D35-B5A7-7F0506A9DF46}" srcOrd="15" destOrd="0" presId="urn:microsoft.com/office/officeart/2005/8/layout/bProcess4"/>
    <dgm:cxn modelId="{C5AAE8F7-298D-4850-BAAE-3D202731B01A}" type="presParOf" srcId="{86830594-264F-4FDE-A91C-1EA4B8BBF460}" destId="{B4693AFA-10D9-43CF-B79F-99677A250D7C}" srcOrd="16" destOrd="0" presId="urn:microsoft.com/office/officeart/2005/8/layout/bProcess4"/>
    <dgm:cxn modelId="{342FBFAD-5EDB-423F-804C-36570978DE40}" type="presParOf" srcId="{B4693AFA-10D9-43CF-B79F-99677A250D7C}" destId="{40923B78-FD3E-4C00-A448-2EC052BD009D}" srcOrd="0" destOrd="0" presId="urn:microsoft.com/office/officeart/2005/8/layout/bProcess4"/>
    <dgm:cxn modelId="{D0BA3EE7-44D9-4E42-B48E-694CE3D16A9B}" type="presParOf" srcId="{B4693AFA-10D9-43CF-B79F-99677A250D7C}" destId="{7B636527-0903-4249-A229-158329B8333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FDB84-EC4D-406B-8525-D0D66982F02B}">
      <dsp:nvSpPr>
        <dsp:cNvPr id="0" name=""/>
        <dsp:cNvSpPr/>
      </dsp:nvSpPr>
      <dsp:spPr>
        <a:xfrm rot="5400000">
          <a:off x="1590417" y="829490"/>
          <a:ext cx="1296123" cy="1562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70EFE-4054-4213-B64D-71A6CA939CAC}">
      <dsp:nvSpPr>
        <dsp:cNvPr id="0" name=""/>
        <dsp:cNvSpPr/>
      </dsp:nvSpPr>
      <dsp:spPr>
        <a:xfrm>
          <a:off x="1888115" y="1619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7:00</a:t>
          </a:r>
          <a:r>
            <a:rPr lang="zh-TW" altLang="en-US" sz="2500" kern="1200" dirty="0" smtClean="0"/>
            <a:t>起床</a:t>
          </a:r>
          <a:endParaRPr lang="zh-TW" altLang="en-US" sz="2500" kern="1200" dirty="0"/>
        </a:p>
      </dsp:txBody>
      <dsp:txXfrm>
        <a:off x="1918629" y="32133"/>
        <a:ext cx="1675363" cy="980807"/>
      </dsp:txXfrm>
    </dsp:sp>
    <dsp:sp modelId="{DF74ACAA-493C-4341-BECC-64D4B0A18888}">
      <dsp:nvSpPr>
        <dsp:cNvPr id="0" name=""/>
        <dsp:cNvSpPr/>
      </dsp:nvSpPr>
      <dsp:spPr>
        <a:xfrm rot="5400000">
          <a:off x="1590417" y="2131784"/>
          <a:ext cx="1296123" cy="156275"/>
        </a:xfrm>
        <a:prstGeom prst="rect">
          <a:avLst/>
        </a:prstGeom>
        <a:solidFill>
          <a:schemeClr val="accent5">
            <a:hueOff val="-2766277"/>
            <a:satOff val="3015"/>
            <a:lumOff val="7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1CCE9-62DE-4995-A2F7-956D67CCB465}">
      <dsp:nvSpPr>
        <dsp:cNvPr id="0" name=""/>
        <dsp:cNvSpPr/>
      </dsp:nvSpPr>
      <dsp:spPr>
        <a:xfrm>
          <a:off x="1888115" y="1303913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2420492"/>
            <a:satOff val="2638"/>
            <a:lumOff val="6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7:50</a:t>
          </a:r>
          <a:r>
            <a:rPr lang="zh-TW" altLang="en-US" sz="2500" kern="1200" dirty="0" smtClean="0"/>
            <a:t>到校</a:t>
          </a:r>
          <a:endParaRPr lang="zh-TW" altLang="en-US" sz="2500" kern="1200" dirty="0"/>
        </a:p>
      </dsp:txBody>
      <dsp:txXfrm>
        <a:off x="1918629" y="1334427"/>
        <a:ext cx="1675363" cy="980807"/>
      </dsp:txXfrm>
    </dsp:sp>
    <dsp:sp modelId="{1E0636BC-87E2-4511-8880-2B5AB5D144B5}">
      <dsp:nvSpPr>
        <dsp:cNvPr id="0" name=""/>
        <dsp:cNvSpPr/>
      </dsp:nvSpPr>
      <dsp:spPr>
        <a:xfrm>
          <a:off x="2241563" y="2782931"/>
          <a:ext cx="2303231" cy="156275"/>
        </a:xfrm>
        <a:prstGeom prst="rect">
          <a:avLst/>
        </a:prstGeom>
        <a:solidFill>
          <a:schemeClr val="accent5">
            <a:hueOff val="-5532553"/>
            <a:satOff val="6030"/>
            <a:lumOff val="14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403B4-5843-4402-B5AF-F80D7F01E4CF}">
      <dsp:nvSpPr>
        <dsp:cNvPr id="0" name=""/>
        <dsp:cNvSpPr/>
      </dsp:nvSpPr>
      <dsp:spPr>
        <a:xfrm>
          <a:off x="1888115" y="2606207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4840984"/>
            <a:satOff val="5276"/>
            <a:lumOff val="127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8:00</a:t>
          </a:r>
          <a:r>
            <a:rPr lang="zh-TW" altLang="en-US" sz="2500" kern="1200" dirty="0" smtClean="0"/>
            <a:t>出發</a:t>
          </a:r>
          <a:endParaRPr lang="zh-TW" altLang="en-US" sz="2500" kern="1200" dirty="0"/>
        </a:p>
      </dsp:txBody>
      <dsp:txXfrm>
        <a:off x="1918629" y="2636721"/>
        <a:ext cx="1675363" cy="980807"/>
      </dsp:txXfrm>
    </dsp:sp>
    <dsp:sp modelId="{1D2DE375-5DE8-4869-B00B-E68EBB51BE3A}">
      <dsp:nvSpPr>
        <dsp:cNvPr id="0" name=""/>
        <dsp:cNvSpPr/>
      </dsp:nvSpPr>
      <dsp:spPr>
        <a:xfrm rot="16200000">
          <a:off x="3899818" y="2131784"/>
          <a:ext cx="1296123" cy="156275"/>
        </a:xfrm>
        <a:prstGeom prst="rect">
          <a:avLst/>
        </a:prstGeom>
        <a:solidFill>
          <a:schemeClr val="accent5">
            <a:hueOff val="-8298830"/>
            <a:satOff val="9045"/>
            <a:lumOff val="218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D30CB-4C52-4B98-9737-C1DF45235CB2}">
      <dsp:nvSpPr>
        <dsp:cNvPr id="0" name=""/>
        <dsp:cNvSpPr/>
      </dsp:nvSpPr>
      <dsp:spPr>
        <a:xfrm>
          <a:off x="4197516" y="2606207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7261476"/>
            <a:satOff val="7914"/>
            <a:lumOff val="19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9:00</a:t>
          </a:r>
          <a:r>
            <a:rPr lang="zh-TW" altLang="en-US" sz="2500" kern="1200" dirty="0" smtClean="0"/>
            <a:t>到兒童新樂園</a:t>
          </a:r>
          <a:endParaRPr lang="zh-TW" altLang="en-US" sz="2500" kern="1200" dirty="0"/>
        </a:p>
      </dsp:txBody>
      <dsp:txXfrm>
        <a:off x="4228030" y="2636721"/>
        <a:ext cx="1675363" cy="980807"/>
      </dsp:txXfrm>
    </dsp:sp>
    <dsp:sp modelId="{965321DC-C316-436B-86B7-4311265A41C6}">
      <dsp:nvSpPr>
        <dsp:cNvPr id="0" name=""/>
        <dsp:cNvSpPr/>
      </dsp:nvSpPr>
      <dsp:spPr>
        <a:xfrm rot="16200000">
          <a:off x="3899818" y="829490"/>
          <a:ext cx="1296123" cy="156275"/>
        </a:xfrm>
        <a:prstGeom prst="rect">
          <a:avLst/>
        </a:prstGeom>
        <a:solidFill>
          <a:schemeClr val="accent5">
            <a:hueOff val="-11065107"/>
            <a:satOff val="12059"/>
            <a:lumOff val="291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3D549-B491-4AB1-8830-0E67EEA7B6F7}">
      <dsp:nvSpPr>
        <dsp:cNvPr id="0" name=""/>
        <dsp:cNvSpPr/>
      </dsp:nvSpPr>
      <dsp:spPr>
        <a:xfrm>
          <a:off x="4197516" y="1303913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9681968"/>
            <a:satOff val="10552"/>
            <a:lumOff val="254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9:05</a:t>
          </a:r>
          <a:r>
            <a:rPr lang="zh-TW" altLang="en-US" sz="2500" kern="1200" dirty="0" smtClean="0"/>
            <a:t>開始玩</a:t>
          </a:r>
          <a:endParaRPr lang="zh-TW" altLang="en-US" sz="2500" kern="1200" dirty="0"/>
        </a:p>
      </dsp:txBody>
      <dsp:txXfrm>
        <a:off x="4228030" y="1334427"/>
        <a:ext cx="1675363" cy="980807"/>
      </dsp:txXfrm>
    </dsp:sp>
    <dsp:sp modelId="{E1FB1961-BB40-4AC3-9EA1-84A89D131133}">
      <dsp:nvSpPr>
        <dsp:cNvPr id="0" name=""/>
        <dsp:cNvSpPr/>
      </dsp:nvSpPr>
      <dsp:spPr>
        <a:xfrm>
          <a:off x="4550964" y="178343"/>
          <a:ext cx="2303231" cy="156275"/>
        </a:xfrm>
        <a:prstGeom prst="rect">
          <a:avLst/>
        </a:prstGeom>
        <a:solidFill>
          <a:schemeClr val="accent5">
            <a:hueOff val="-13831383"/>
            <a:satOff val="15074"/>
            <a:lumOff val="36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091CA-0A59-4D01-8E4B-193266220DF6}">
      <dsp:nvSpPr>
        <dsp:cNvPr id="0" name=""/>
        <dsp:cNvSpPr/>
      </dsp:nvSpPr>
      <dsp:spPr>
        <a:xfrm>
          <a:off x="4197516" y="1619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12102460"/>
            <a:satOff val="13190"/>
            <a:lumOff val="31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海盜船</a:t>
          </a:r>
          <a:endParaRPr lang="zh-TW" altLang="en-US" sz="2500" kern="1200" dirty="0"/>
        </a:p>
      </dsp:txBody>
      <dsp:txXfrm>
        <a:off x="4228030" y="32133"/>
        <a:ext cx="1675363" cy="980807"/>
      </dsp:txXfrm>
    </dsp:sp>
    <dsp:sp modelId="{DEFDB1A0-70CF-459B-AC1E-87A28A69666B}">
      <dsp:nvSpPr>
        <dsp:cNvPr id="0" name=""/>
        <dsp:cNvSpPr/>
      </dsp:nvSpPr>
      <dsp:spPr>
        <a:xfrm rot="5400000">
          <a:off x="6209218" y="829490"/>
          <a:ext cx="1296123" cy="156275"/>
        </a:xfrm>
        <a:prstGeom prst="rect">
          <a:avLst/>
        </a:prstGeom>
        <a:solidFill>
          <a:schemeClr val="accent5">
            <a:hueOff val="-16597659"/>
            <a:satOff val="18089"/>
            <a:lumOff val="43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716144-D905-4462-9537-F4AE315E313B}">
      <dsp:nvSpPr>
        <dsp:cNvPr id="0" name=""/>
        <dsp:cNvSpPr/>
      </dsp:nvSpPr>
      <dsp:spPr>
        <a:xfrm>
          <a:off x="6506917" y="1619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14522952"/>
            <a:satOff val="15828"/>
            <a:lumOff val="382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摩天輪</a:t>
          </a:r>
          <a:endParaRPr lang="zh-TW" altLang="en-US" sz="2500" kern="1200" dirty="0"/>
        </a:p>
      </dsp:txBody>
      <dsp:txXfrm>
        <a:off x="6537431" y="32133"/>
        <a:ext cx="1675363" cy="980807"/>
      </dsp:txXfrm>
    </dsp:sp>
    <dsp:sp modelId="{C56C5283-C93E-4D35-B5A7-7F0506A9DF46}">
      <dsp:nvSpPr>
        <dsp:cNvPr id="0" name=""/>
        <dsp:cNvSpPr/>
      </dsp:nvSpPr>
      <dsp:spPr>
        <a:xfrm rot="5400000">
          <a:off x="6209218" y="2131784"/>
          <a:ext cx="1296123" cy="156275"/>
        </a:xfrm>
        <a:prstGeom prst="rect">
          <a:avLst/>
        </a:prstGeom>
        <a:solidFill>
          <a:schemeClr val="accent5">
            <a:hueOff val="-19363936"/>
            <a:satOff val="21104"/>
            <a:lumOff val="5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EBB32-F200-4E9A-8BEB-C5AA056F41FB}">
      <dsp:nvSpPr>
        <dsp:cNvPr id="0" name=""/>
        <dsp:cNvSpPr/>
      </dsp:nvSpPr>
      <dsp:spPr>
        <a:xfrm>
          <a:off x="6506917" y="1303913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16943445"/>
            <a:satOff val="18466"/>
            <a:lumOff val="446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宇宙迴旋</a:t>
          </a:r>
          <a:endParaRPr lang="zh-TW" altLang="en-US" sz="2500" kern="1200" dirty="0"/>
        </a:p>
      </dsp:txBody>
      <dsp:txXfrm>
        <a:off x="6537431" y="1334427"/>
        <a:ext cx="1675363" cy="980807"/>
      </dsp:txXfrm>
    </dsp:sp>
    <dsp:sp modelId="{7B636527-0903-4249-A229-158329B8333C}">
      <dsp:nvSpPr>
        <dsp:cNvPr id="0" name=""/>
        <dsp:cNvSpPr/>
      </dsp:nvSpPr>
      <dsp:spPr>
        <a:xfrm>
          <a:off x="6506917" y="2606207"/>
          <a:ext cx="1736391" cy="1041835"/>
        </a:xfrm>
        <a:prstGeom prst="roundRect">
          <a:avLst>
            <a:gd name="adj" fmla="val 10000"/>
          </a:avLst>
        </a:prstGeom>
        <a:solidFill>
          <a:schemeClr val="accent5">
            <a:hueOff val="-19363936"/>
            <a:satOff val="21104"/>
            <a:lumOff val="509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4:00</a:t>
          </a:r>
          <a:r>
            <a:rPr lang="zh-TW" altLang="en-US" sz="2500" kern="1200" dirty="0" smtClean="0"/>
            <a:t>回家</a:t>
          </a:r>
          <a:endParaRPr lang="zh-TW" altLang="en-US" sz="2500" kern="1200" dirty="0"/>
        </a:p>
      </dsp:txBody>
      <dsp:txXfrm>
        <a:off x="6537431" y="2636721"/>
        <a:ext cx="1675363" cy="980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8668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63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382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633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521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187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453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218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27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48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9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08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98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94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16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67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23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0B55D29-6AD8-4D26-9167-7EDD363CCC1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1462A2-A4F4-497C-9F03-734FE996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868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難忘的戶外教學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44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過程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981252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41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445705"/>
              </p:ext>
            </p:extLst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9437287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559222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7371494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5492423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4766503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2744995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62498862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7952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95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 smtClean="0">
                          <a:effectLst/>
                        </a:rPr>
                        <a:t>以上</a:t>
                      </a:r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r>
                        <a:rPr lang="zh-TW" altLang="en-US" dirty="0" smtClean="0">
                          <a:effectLst/>
                        </a:rPr>
                        <a:t>            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227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21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17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雲霄飛車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3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2443570"/>
            <a:ext cx="6592389" cy="370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72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302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58</TotalTime>
  <Words>185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天體</vt:lpstr>
      <vt:lpstr>難忘的戶外教學</vt:lpstr>
      <vt:lpstr>過程</vt:lpstr>
      <vt:lpstr>票價</vt:lpstr>
      <vt:lpstr>宇宙迴旋</vt:lpstr>
      <vt:lpstr>雲霄飛車</vt:lpstr>
      <vt:lpstr>兒童新樂園簡介</vt:lpstr>
      <vt:lpstr>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難忘的戶外</dc:title>
  <dc:creator>Windows 使用者</dc:creator>
  <cp:lastModifiedBy>Windows 使用者</cp:lastModifiedBy>
  <cp:revision>9</cp:revision>
  <dcterms:created xsi:type="dcterms:W3CDTF">2021-12-28T03:38:30Z</dcterms:created>
  <dcterms:modified xsi:type="dcterms:W3CDTF">2022-01-11T03:43:53Z</dcterms:modified>
</cp:coreProperties>
</file>