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C94B7-5584-4683-B81A-67E6776B8FF7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</dgm:pt>
    <dgm:pt modelId="{F7602E6E-C21D-4A63-A37D-24A0799E5FD8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7215659E-E16A-42D6-A92E-A9996F29BAB4}" type="parTrans" cxnId="{643D81DA-715B-4ADD-8897-ECCFF10300BC}">
      <dgm:prSet/>
      <dgm:spPr/>
      <dgm:t>
        <a:bodyPr/>
        <a:lstStyle/>
        <a:p>
          <a:endParaRPr lang="zh-TW" altLang="en-US"/>
        </a:p>
      </dgm:t>
    </dgm:pt>
    <dgm:pt modelId="{90AE7D87-34AF-44E4-BA4A-FC1FBD02697D}" type="sibTrans" cxnId="{643D81DA-715B-4ADD-8897-ECCFF10300BC}">
      <dgm:prSet/>
      <dgm:spPr/>
      <dgm:t>
        <a:bodyPr/>
        <a:lstStyle/>
        <a:p>
          <a:endParaRPr lang="zh-TW" altLang="en-US"/>
        </a:p>
      </dgm:t>
    </dgm:pt>
    <dgm:pt modelId="{F999C5D2-A008-4D64-BEE0-1C0F5AF4777A}">
      <dgm:prSet phldrT="[文字]"/>
      <dgm:spPr/>
      <dgm:t>
        <a:bodyPr/>
        <a:lstStyle/>
        <a:p>
          <a:r>
            <a:rPr lang="en-US" altLang="zh-TW" smtClean="0"/>
            <a:t>9:00</a:t>
          </a:r>
          <a:r>
            <a:rPr lang="zh-TW" altLang="en-US" smtClean="0"/>
            <a:t>開始</a:t>
          </a:r>
          <a:endParaRPr lang="zh-TW" altLang="en-US" dirty="0"/>
        </a:p>
      </dgm:t>
    </dgm:pt>
    <dgm:pt modelId="{2B9BF0FA-FCBF-4D3E-8BAC-F3047724DB1A}" type="parTrans" cxnId="{CCFFD868-E0B3-484C-B711-B85A846D3BB5}">
      <dgm:prSet/>
      <dgm:spPr/>
      <dgm:t>
        <a:bodyPr/>
        <a:lstStyle/>
        <a:p>
          <a:endParaRPr lang="zh-TW" altLang="en-US"/>
        </a:p>
      </dgm:t>
    </dgm:pt>
    <dgm:pt modelId="{F6D6C855-3C89-4E7C-BB49-139DEE7CDC7C}" type="sibTrans" cxnId="{CCFFD868-E0B3-484C-B711-B85A846D3BB5}">
      <dgm:prSet/>
      <dgm:spPr/>
      <dgm:t>
        <a:bodyPr/>
        <a:lstStyle/>
        <a:p>
          <a:endParaRPr lang="zh-TW" altLang="en-US"/>
        </a:p>
      </dgm:t>
    </dgm:pt>
    <dgm:pt modelId="{3F553261-F940-489D-8B11-36E20A8B54BE}">
      <dgm:prSet phldrT="[文字]"/>
      <dgm:spPr/>
      <dgm:t>
        <a:bodyPr/>
        <a:lstStyle/>
        <a:p>
          <a:r>
            <a:rPr lang="zh-TW" altLang="en-US" b="0" i="0" dirty="0" smtClean="0"/>
            <a:t>小飛龍</a:t>
          </a:r>
          <a:endParaRPr lang="zh-TW" altLang="en-US" dirty="0"/>
        </a:p>
      </dgm:t>
    </dgm:pt>
    <dgm:pt modelId="{68DC8AC8-038C-4C00-B585-71B72BB620A5}" type="parTrans" cxnId="{70D4F114-D5A9-4C2D-90A9-033E25A44107}">
      <dgm:prSet/>
      <dgm:spPr/>
      <dgm:t>
        <a:bodyPr/>
        <a:lstStyle/>
        <a:p>
          <a:endParaRPr lang="zh-TW" altLang="en-US"/>
        </a:p>
      </dgm:t>
    </dgm:pt>
    <dgm:pt modelId="{D2EDFC20-6D2A-4EEF-96A3-FBB42C5D4675}" type="sibTrans" cxnId="{70D4F114-D5A9-4C2D-90A9-033E25A44107}">
      <dgm:prSet/>
      <dgm:spPr/>
      <dgm:t>
        <a:bodyPr/>
        <a:lstStyle/>
        <a:p>
          <a:endParaRPr lang="zh-TW" altLang="en-US"/>
        </a:p>
      </dgm:t>
    </dgm:pt>
    <dgm:pt modelId="{40A78F91-5805-47E0-B83A-F6FC6D8A4A35}">
      <dgm:prSet phldrT="[文字]"/>
      <dgm:spPr/>
      <dgm:t>
        <a:bodyPr/>
        <a:lstStyle/>
        <a:p>
          <a:r>
            <a:rPr lang="en-US" altLang="zh-TW" dirty="0" smtClean="0"/>
            <a:t>4:00</a:t>
          </a:r>
          <a:r>
            <a:rPr lang="zh-TW" altLang="en-US" dirty="0" smtClean="0"/>
            <a:t> 回家</a:t>
          </a:r>
          <a:endParaRPr lang="zh-TW" altLang="en-US" dirty="0"/>
        </a:p>
      </dgm:t>
    </dgm:pt>
    <dgm:pt modelId="{F368B500-434B-4C94-AA7A-314127717E27}" type="parTrans" cxnId="{1F661361-D0DB-4364-9680-83934962E9F2}">
      <dgm:prSet/>
      <dgm:spPr/>
      <dgm:t>
        <a:bodyPr/>
        <a:lstStyle/>
        <a:p>
          <a:endParaRPr lang="zh-TW" altLang="en-US"/>
        </a:p>
      </dgm:t>
    </dgm:pt>
    <dgm:pt modelId="{3D747397-40DA-4F0B-AF0E-386F601CBC6D}" type="sibTrans" cxnId="{1F661361-D0DB-4364-9680-83934962E9F2}">
      <dgm:prSet/>
      <dgm:spPr/>
      <dgm:t>
        <a:bodyPr/>
        <a:lstStyle/>
        <a:p>
          <a:endParaRPr lang="zh-TW" altLang="en-US"/>
        </a:p>
      </dgm:t>
    </dgm:pt>
    <dgm:pt modelId="{3089DB37-2FBC-49F1-94AA-848AA4C2E488}">
      <dgm:prSet phldrT="[文字]"/>
      <dgm:spPr/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CCCE123B-09A6-4AA7-AD24-3E4255BDA41B}" type="parTrans" cxnId="{A97B4F9B-CC44-42AF-8243-8E462A3272A7}">
      <dgm:prSet/>
      <dgm:spPr/>
      <dgm:t>
        <a:bodyPr/>
        <a:lstStyle/>
        <a:p>
          <a:endParaRPr lang="zh-TW" altLang="en-US"/>
        </a:p>
      </dgm:t>
    </dgm:pt>
    <dgm:pt modelId="{B8BEBD5E-951F-44FF-86C2-F206F608C44A}" type="sibTrans" cxnId="{A97B4F9B-CC44-42AF-8243-8E462A3272A7}">
      <dgm:prSet/>
      <dgm:spPr/>
      <dgm:t>
        <a:bodyPr/>
        <a:lstStyle/>
        <a:p>
          <a:endParaRPr lang="zh-TW" altLang="en-US"/>
        </a:p>
      </dgm:t>
    </dgm:pt>
    <dgm:pt modelId="{58BCA8DC-BE1E-41A8-94F7-C57EEB6F824C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E0E7061C-50A6-4F1D-8283-1BF6CA3ACEAC}" type="parTrans" cxnId="{E00D8C51-F7C1-41B1-AF7B-E34C18A767EE}">
      <dgm:prSet/>
      <dgm:spPr/>
      <dgm:t>
        <a:bodyPr/>
        <a:lstStyle/>
        <a:p>
          <a:endParaRPr lang="zh-TW" altLang="en-US"/>
        </a:p>
      </dgm:t>
    </dgm:pt>
    <dgm:pt modelId="{52A5CD1F-8D7A-4304-B7E4-3E7440B4F59E}" type="sibTrans" cxnId="{E00D8C51-F7C1-41B1-AF7B-E34C18A767EE}">
      <dgm:prSet/>
      <dgm:spPr/>
      <dgm:t>
        <a:bodyPr/>
        <a:lstStyle/>
        <a:p>
          <a:endParaRPr lang="zh-TW" altLang="en-US"/>
        </a:p>
      </dgm:t>
    </dgm:pt>
    <dgm:pt modelId="{BA960C06-C4F6-4C31-91BF-E2935B9E2AFC}">
      <dgm:prSet phldrT="[文字]"/>
      <dgm:spPr/>
      <dgm:t>
        <a:bodyPr/>
        <a:lstStyle/>
        <a:p>
          <a:r>
            <a:rPr lang="zh-TW" altLang="en-US" b="0" i="0" dirty="0" smtClean="0"/>
            <a:t>摩天輪</a:t>
          </a:r>
          <a:endParaRPr lang="zh-TW" altLang="en-US" dirty="0"/>
        </a:p>
      </dgm:t>
    </dgm:pt>
    <dgm:pt modelId="{472342F7-3FBB-4A59-893D-CB54B54DBC0E}" type="parTrans" cxnId="{FA3AB626-75F4-41E6-A989-1DA466931AC8}">
      <dgm:prSet/>
      <dgm:spPr/>
      <dgm:t>
        <a:bodyPr/>
        <a:lstStyle/>
        <a:p>
          <a:endParaRPr lang="zh-TW" altLang="en-US"/>
        </a:p>
      </dgm:t>
    </dgm:pt>
    <dgm:pt modelId="{0F03C70F-BDFC-4E35-A14F-F39D10BF7050}" type="sibTrans" cxnId="{FA3AB626-75F4-41E6-A989-1DA466931AC8}">
      <dgm:prSet/>
      <dgm:spPr/>
      <dgm:t>
        <a:bodyPr/>
        <a:lstStyle/>
        <a:p>
          <a:endParaRPr lang="zh-TW" altLang="en-US"/>
        </a:p>
      </dgm:t>
    </dgm:pt>
    <dgm:pt modelId="{655EC4E8-A31F-4B05-B65D-361EFE83F11B}" type="pres">
      <dgm:prSet presAssocID="{AECC94B7-5584-4683-B81A-67E6776B8FF7}" presName="diagram" presStyleCnt="0">
        <dgm:presLayoutVars>
          <dgm:dir/>
          <dgm:resizeHandles val="exact"/>
        </dgm:presLayoutVars>
      </dgm:prSet>
      <dgm:spPr/>
    </dgm:pt>
    <dgm:pt modelId="{0C77649B-BC87-4237-ABE0-4AA5CC9D917E}" type="pres">
      <dgm:prSet presAssocID="{F7602E6E-C21D-4A63-A37D-24A0799E5FD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387022-E921-4EE9-9457-25CFF121265F}" type="pres">
      <dgm:prSet presAssocID="{90AE7D87-34AF-44E4-BA4A-FC1FBD02697D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8D920758-A349-4E90-BD69-C91E2D732BE4}" type="pres">
      <dgm:prSet presAssocID="{90AE7D87-34AF-44E4-BA4A-FC1FBD02697D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3427FBF7-43D0-4815-8754-0C2C4CDCF9F9}" type="pres">
      <dgm:prSet presAssocID="{F999C5D2-A008-4D64-BEE0-1C0F5AF4777A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A2775B-4654-46AC-B110-5A8CA44208E9}" type="pres">
      <dgm:prSet presAssocID="{F6D6C855-3C89-4E7C-BB49-139DEE7CDC7C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D1551A8C-D6E3-40A2-9EBF-7328861A6E11}" type="pres">
      <dgm:prSet presAssocID="{F6D6C855-3C89-4E7C-BB49-139DEE7CDC7C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7DCA87F3-6FB5-4090-98BB-EEEE04FAF7FD}" type="pres">
      <dgm:prSet presAssocID="{58BCA8DC-BE1E-41A8-94F7-C57EEB6F824C}" presName="node" presStyleLbl="node1" presStyleIdx="2" presStyleCnt="7" custLinFactNeighborX="6465" custLinFactNeighborY="43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F87D1E-28A1-4226-93D8-54B2A71E5BB8}" type="pres">
      <dgm:prSet presAssocID="{52A5CD1F-8D7A-4304-B7E4-3E7440B4F59E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1A93453F-2C65-49BB-95D0-8A154F3C4DEB}" type="pres">
      <dgm:prSet presAssocID="{52A5CD1F-8D7A-4304-B7E4-3E7440B4F59E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BAB404BB-B8A2-4804-8B2C-EBE0723B59FD}" type="pres">
      <dgm:prSet presAssocID="{BA960C06-C4F6-4C31-91BF-E2935B9E2AFC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ECD4CD-3FDE-4061-B9BE-ABCBD0ED2378}" type="pres">
      <dgm:prSet presAssocID="{0F03C70F-BDFC-4E35-A14F-F39D10BF7050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77FE8B75-9399-43BF-A4A6-6B48862F2B23}" type="pres">
      <dgm:prSet presAssocID="{0F03C70F-BDFC-4E35-A14F-F39D10BF7050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CB448B85-D208-4EC0-BC05-007DD51E5166}" type="pres">
      <dgm:prSet presAssocID="{3089DB37-2FBC-49F1-94AA-848AA4C2E48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781132-08A0-4EA5-A6CF-10514445DEA8}" type="pres">
      <dgm:prSet presAssocID="{B8BEBD5E-951F-44FF-86C2-F206F608C44A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62AFD886-EED6-437F-A96E-66486D395A46}" type="pres">
      <dgm:prSet presAssocID="{B8BEBD5E-951F-44FF-86C2-F206F608C44A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8E744C87-E6C7-4FFA-9D49-7242ABB49019}" type="pres">
      <dgm:prSet presAssocID="{3F553261-F940-489D-8B11-36E20A8B54B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8D8C6E-74A8-488E-B7DE-28C9FD580947}" type="pres">
      <dgm:prSet presAssocID="{D2EDFC20-6D2A-4EEF-96A3-FBB42C5D4675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D2D5595F-A771-4733-ACF6-C7869A2CC4FC}" type="pres">
      <dgm:prSet presAssocID="{D2EDFC20-6D2A-4EEF-96A3-FBB42C5D4675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C77A3ED6-2598-4145-AA31-A61D3CB0F59A}" type="pres">
      <dgm:prSet presAssocID="{40A78F91-5805-47E0-B83A-F6FC6D8A4A3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79E4DFE-6EF6-41A1-A00C-C0318A40B1F7}" type="presOf" srcId="{AECC94B7-5584-4683-B81A-67E6776B8FF7}" destId="{655EC4E8-A31F-4B05-B65D-361EFE83F11B}" srcOrd="0" destOrd="0" presId="urn:microsoft.com/office/officeart/2005/8/layout/process5"/>
    <dgm:cxn modelId="{69CB365F-7D2B-4877-B188-818F09E4FA8A}" type="presOf" srcId="{40A78F91-5805-47E0-B83A-F6FC6D8A4A35}" destId="{C77A3ED6-2598-4145-AA31-A61D3CB0F59A}" srcOrd="0" destOrd="0" presId="urn:microsoft.com/office/officeart/2005/8/layout/process5"/>
    <dgm:cxn modelId="{1F661361-D0DB-4364-9680-83934962E9F2}" srcId="{AECC94B7-5584-4683-B81A-67E6776B8FF7}" destId="{40A78F91-5805-47E0-B83A-F6FC6D8A4A35}" srcOrd="6" destOrd="0" parTransId="{F368B500-434B-4C94-AA7A-314127717E27}" sibTransId="{3D747397-40DA-4F0B-AF0E-386F601CBC6D}"/>
    <dgm:cxn modelId="{E656065F-36F2-421B-BD9F-F10240DA6A65}" type="presOf" srcId="{F6D6C855-3C89-4E7C-BB49-139DEE7CDC7C}" destId="{D1551A8C-D6E3-40A2-9EBF-7328861A6E11}" srcOrd="1" destOrd="0" presId="urn:microsoft.com/office/officeart/2005/8/layout/process5"/>
    <dgm:cxn modelId="{CCFFD868-E0B3-484C-B711-B85A846D3BB5}" srcId="{AECC94B7-5584-4683-B81A-67E6776B8FF7}" destId="{F999C5D2-A008-4D64-BEE0-1C0F5AF4777A}" srcOrd="1" destOrd="0" parTransId="{2B9BF0FA-FCBF-4D3E-8BAC-F3047724DB1A}" sibTransId="{F6D6C855-3C89-4E7C-BB49-139DEE7CDC7C}"/>
    <dgm:cxn modelId="{643D81DA-715B-4ADD-8897-ECCFF10300BC}" srcId="{AECC94B7-5584-4683-B81A-67E6776B8FF7}" destId="{F7602E6E-C21D-4A63-A37D-24A0799E5FD8}" srcOrd="0" destOrd="0" parTransId="{7215659E-E16A-42D6-A92E-A9996F29BAB4}" sibTransId="{90AE7D87-34AF-44E4-BA4A-FC1FBD02697D}"/>
    <dgm:cxn modelId="{70D4F114-D5A9-4C2D-90A9-033E25A44107}" srcId="{AECC94B7-5584-4683-B81A-67E6776B8FF7}" destId="{3F553261-F940-489D-8B11-36E20A8B54BE}" srcOrd="5" destOrd="0" parTransId="{68DC8AC8-038C-4C00-B585-71B72BB620A5}" sibTransId="{D2EDFC20-6D2A-4EEF-96A3-FBB42C5D4675}"/>
    <dgm:cxn modelId="{4264654E-8ACA-4AFA-A11C-AA62B6BB9F6A}" type="presOf" srcId="{BA960C06-C4F6-4C31-91BF-E2935B9E2AFC}" destId="{BAB404BB-B8A2-4804-8B2C-EBE0723B59FD}" srcOrd="0" destOrd="0" presId="urn:microsoft.com/office/officeart/2005/8/layout/process5"/>
    <dgm:cxn modelId="{3EEC54F3-F25D-4BA2-9385-76A099BF6B87}" type="presOf" srcId="{90AE7D87-34AF-44E4-BA4A-FC1FBD02697D}" destId="{1B387022-E921-4EE9-9457-25CFF121265F}" srcOrd="0" destOrd="0" presId="urn:microsoft.com/office/officeart/2005/8/layout/process5"/>
    <dgm:cxn modelId="{FA3AB626-75F4-41E6-A989-1DA466931AC8}" srcId="{AECC94B7-5584-4683-B81A-67E6776B8FF7}" destId="{BA960C06-C4F6-4C31-91BF-E2935B9E2AFC}" srcOrd="3" destOrd="0" parTransId="{472342F7-3FBB-4A59-893D-CB54B54DBC0E}" sibTransId="{0F03C70F-BDFC-4E35-A14F-F39D10BF7050}"/>
    <dgm:cxn modelId="{9FA559A0-3D98-4651-9E24-03A6D7BDD4CC}" type="presOf" srcId="{58BCA8DC-BE1E-41A8-94F7-C57EEB6F824C}" destId="{7DCA87F3-6FB5-4090-98BB-EEEE04FAF7FD}" srcOrd="0" destOrd="0" presId="urn:microsoft.com/office/officeart/2005/8/layout/process5"/>
    <dgm:cxn modelId="{FFFA0099-5CD1-446E-9648-E44C0BA36C56}" type="presOf" srcId="{3F553261-F940-489D-8B11-36E20A8B54BE}" destId="{8E744C87-E6C7-4FFA-9D49-7242ABB49019}" srcOrd="0" destOrd="0" presId="urn:microsoft.com/office/officeart/2005/8/layout/process5"/>
    <dgm:cxn modelId="{11E5F4F4-B049-4C20-AC77-83DC5F7E0C65}" type="presOf" srcId="{D2EDFC20-6D2A-4EEF-96A3-FBB42C5D4675}" destId="{D2D5595F-A771-4733-ACF6-C7869A2CC4FC}" srcOrd="1" destOrd="0" presId="urn:microsoft.com/office/officeart/2005/8/layout/process5"/>
    <dgm:cxn modelId="{976F50D6-E391-4E6E-8284-7F0BFED09014}" type="presOf" srcId="{F6D6C855-3C89-4E7C-BB49-139DEE7CDC7C}" destId="{51A2775B-4654-46AC-B110-5A8CA44208E9}" srcOrd="0" destOrd="0" presId="urn:microsoft.com/office/officeart/2005/8/layout/process5"/>
    <dgm:cxn modelId="{04E18597-CDB7-4E95-A2B6-F93BFD709348}" type="presOf" srcId="{52A5CD1F-8D7A-4304-B7E4-3E7440B4F59E}" destId="{86F87D1E-28A1-4226-93D8-54B2A71E5BB8}" srcOrd="0" destOrd="0" presId="urn:microsoft.com/office/officeart/2005/8/layout/process5"/>
    <dgm:cxn modelId="{2886E9E7-2FBB-41A1-A10D-CB5F4A680746}" type="presOf" srcId="{90AE7D87-34AF-44E4-BA4A-FC1FBD02697D}" destId="{8D920758-A349-4E90-BD69-C91E2D732BE4}" srcOrd="1" destOrd="0" presId="urn:microsoft.com/office/officeart/2005/8/layout/process5"/>
    <dgm:cxn modelId="{74890C03-2DAA-4E80-A90E-7D5D5FAE0D6B}" type="presOf" srcId="{F7602E6E-C21D-4A63-A37D-24A0799E5FD8}" destId="{0C77649B-BC87-4237-ABE0-4AA5CC9D917E}" srcOrd="0" destOrd="0" presId="urn:microsoft.com/office/officeart/2005/8/layout/process5"/>
    <dgm:cxn modelId="{E53A7A18-2DEA-4C87-8444-EADCA82EE9C2}" type="presOf" srcId="{B8BEBD5E-951F-44FF-86C2-F206F608C44A}" destId="{62AFD886-EED6-437F-A96E-66486D395A46}" srcOrd="1" destOrd="0" presId="urn:microsoft.com/office/officeart/2005/8/layout/process5"/>
    <dgm:cxn modelId="{2FF772F9-130A-4F38-96C0-16273BE1A361}" type="presOf" srcId="{D2EDFC20-6D2A-4EEF-96A3-FBB42C5D4675}" destId="{6B8D8C6E-74A8-488E-B7DE-28C9FD580947}" srcOrd="0" destOrd="0" presId="urn:microsoft.com/office/officeart/2005/8/layout/process5"/>
    <dgm:cxn modelId="{3F1850D7-1F40-4EE1-BFBE-D0D080EEDA39}" type="presOf" srcId="{F999C5D2-A008-4D64-BEE0-1C0F5AF4777A}" destId="{3427FBF7-43D0-4815-8754-0C2C4CDCF9F9}" srcOrd="0" destOrd="0" presId="urn:microsoft.com/office/officeart/2005/8/layout/process5"/>
    <dgm:cxn modelId="{E64E06F2-942D-40E7-9B5A-F7BCFF03F9E4}" type="presOf" srcId="{0F03C70F-BDFC-4E35-A14F-F39D10BF7050}" destId="{A0ECD4CD-3FDE-4061-B9BE-ABCBD0ED2378}" srcOrd="0" destOrd="0" presId="urn:microsoft.com/office/officeart/2005/8/layout/process5"/>
    <dgm:cxn modelId="{DC05CA75-2FE9-4C7B-8C5A-6D049CC3E582}" type="presOf" srcId="{3089DB37-2FBC-49F1-94AA-848AA4C2E488}" destId="{CB448B85-D208-4EC0-BC05-007DD51E5166}" srcOrd="0" destOrd="0" presId="urn:microsoft.com/office/officeart/2005/8/layout/process5"/>
    <dgm:cxn modelId="{627DD841-9CBB-43E4-8ADD-62E6B1C9B1F1}" type="presOf" srcId="{0F03C70F-BDFC-4E35-A14F-F39D10BF7050}" destId="{77FE8B75-9399-43BF-A4A6-6B48862F2B23}" srcOrd="1" destOrd="0" presId="urn:microsoft.com/office/officeart/2005/8/layout/process5"/>
    <dgm:cxn modelId="{0A9DD731-C658-4385-A923-B4CE16AA26B8}" type="presOf" srcId="{B8BEBD5E-951F-44FF-86C2-F206F608C44A}" destId="{89781132-08A0-4EA5-A6CF-10514445DEA8}" srcOrd="0" destOrd="0" presId="urn:microsoft.com/office/officeart/2005/8/layout/process5"/>
    <dgm:cxn modelId="{E00D8C51-F7C1-41B1-AF7B-E34C18A767EE}" srcId="{AECC94B7-5584-4683-B81A-67E6776B8FF7}" destId="{58BCA8DC-BE1E-41A8-94F7-C57EEB6F824C}" srcOrd="2" destOrd="0" parTransId="{E0E7061C-50A6-4F1D-8283-1BF6CA3ACEAC}" sibTransId="{52A5CD1F-8D7A-4304-B7E4-3E7440B4F59E}"/>
    <dgm:cxn modelId="{A97B4F9B-CC44-42AF-8243-8E462A3272A7}" srcId="{AECC94B7-5584-4683-B81A-67E6776B8FF7}" destId="{3089DB37-2FBC-49F1-94AA-848AA4C2E488}" srcOrd="4" destOrd="0" parTransId="{CCCE123B-09A6-4AA7-AD24-3E4255BDA41B}" sibTransId="{B8BEBD5E-951F-44FF-86C2-F206F608C44A}"/>
    <dgm:cxn modelId="{CCE8F39D-EC1A-46CE-AF11-B695CFF2A073}" type="presOf" srcId="{52A5CD1F-8D7A-4304-B7E4-3E7440B4F59E}" destId="{1A93453F-2C65-49BB-95D0-8A154F3C4DEB}" srcOrd="1" destOrd="0" presId="urn:microsoft.com/office/officeart/2005/8/layout/process5"/>
    <dgm:cxn modelId="{0C47B3AE-510E-4358-9ADA-9314BAF5D938}" type="presParOf" srcId="{655EC4E8-A31F-4B05-B65D-361EFE83F11B}" destId="{0C77649B-BC87-4237-ABE0-4AA5CC9D917E}" srcOrd="0" destOrd="0" presId="urn:microsoft.com/office/officeart/2005/8/layout/process5"/>
    <dgm:cxn modelId="{B8337BFD-7DD9-4730-B62E-AB8ED8777650}" type="presParOf" srcId="{655EC4E8-A31F-4B05-B65D-361EFE83F11B}" destId="{1B387022-E921-4EE9-9457-25CFF121265F}" srcOrd="1" destOrd="0" presId="urn:microsoft.com/office/officeart/2005/8/layout/process5"/>
    <dgm:cxn modelId="{2B65977F-8B8D-4A48-8618-10860EEBE27B}" type="presParOf" srcId="{1B387022-E921-4EE9-9457-25CFF121265F}" destId="{8D920758-A349-4E90-BD69-C91E2D732BE4}" srcOrd="0" destOrd="0" presId="urn:microsoft.com/office/officeart/2005/8/layout/process5"/>
    <dgm:cxn modelId="{9CAD2DFC-8D64-457A-B1D7-0599973BB959}" type="presParOf" srcId="{655EC4E8-A31F-4B05-B65D-361EFE83F11B}" destId="{3427FBF7-43D0-4815-8754-0C2C4CDCF9F9}" srcOrd="2" destOrd="0" presId="urn:microsoft.com/office/officeart/2005/8/layout/process5"/>
    <dgm:cxn modelId="{CCA100F6-D271-488F-8D71-6C9D4C4700DB}" type="presParOf" srcId="{655EC4E8-A31F-4B05-B65D-361EFE83F11B}" destId="{51A2775B-4654-46AC-B110-5A8CA44208E9}" srcOrd="3" destOrd="0" presId="urn:microsoft.com/office/officeart/2005/8/layout/process5"/>
    <dgm:cxn modelId="{A0C7AA7B-6E3C-4D2D-864E-986D266B6AA7}" type="presParOf" srcId="{51A2775B-4654-46AC-B110-5A8CA44208E9}" destId="{D1551A8C-D6E3-40A2-9EBF-7328861A6E11}" srcOrd="0" destOrd="0" presId="urn:microsoft.com/office/officeart/2005/8/layout/process5"/>
    <dgm:cxn modelId="{6BCCF97E-371E-490C-B733-8D5B96B66D6C}" type="presParOf" srcId="{655EC4E8-A31F-4B05-B65D-361EFE83F11B}" destId="{7DCA87F3-6FB5-4090-98BB-EEEE04FAF7FD}" srcOrd="4" destOrd="0" presId="urn:microsoft.com/office/officeart/2005/8/layout/process5"/>
    <dgm:cxn modelId="{69AFF90E-F522-49CC-B98A-2A1AD0D97969}" type="presParOf" srcId="{655EC4E8-A31F-4B05-B65D-361EFE83F11B}" destId="{86F87D1E-28A1-4226-93D8-54B2A71E5BB8}" srcOrd="5" destOrd="0" presId="urn:microsoft.com/office/officeart/2005/8/layout/process5"/>
    <dgm:cxn modelId="{FEA1DD72-C007-4FAE-A4A2-694A633EB17D}" type="presParOf" srcId="{86F87D1E-28A1-4226-93D8-54B2A71E5BB8}" destId="{1A93453F-2C65-49BB-95D0-8A154F3C4DEB}" srcOrd="0" destOrd="0" presId="urn:microsoft.com/office/officeart/2005/8/layout/process5"/>
    <dgm:cxn modelId="{9F87271E-BACF-46AF-99B2-605706FF11C1}" type="presParOf" srcId="{655EC4E8-A31F-4B05-B65D-361EFE83F11B}" destId="{BAB404BB-B8A2-4804-8B2C-EBE0723B59FD}" srcOrd="6" destOrd="0" presId="urn:microsoft.com/office/officeart/2005/8/layout/process5"/>
    <dgm:cxn modelId="{8684BA51-AE66-4DBE-BBCC-A8A97B71896C}" type="presParOf" srcId="{655EC4E8-A31F-4B05-B65D-361EFE83F11B}" destId="{A0ECD4CD-3FDE-4061-B9BE-ABCBD0ED2378}" srcOrd="7" destOrd="0" presId="urn:microsoft.com/office/officeart/2005/8/layout/process5"/>
    <dgm:cxn modelId="{72FCA947-1CF0-466E-B15F-A67C1F6295D2}" type="presParOf" srcId="{A0ECD4CD-3FDE-4061-B9BE-ABCBD0ED2378}" destId="{77FE8B75-9399-43BF-A4A6-6B48862F2B23}" srcOrd="0" destOrd="0" presId="urn:microsoft.com/office/officeart/2005/8/layout/process5"/>
    <dgm:cxn modelId="{3F2BC23B-510D-4F0B-AA58-21E0543AC603}" type="presParOf" srcId="{655EC4E8-A31F-4B05-B65D-361EFE83F11B}" destId="{CB448B85-D208-4EC0-BC05-007DD51E5166}" srcOrd="8" destOrd="0" presId="urn:microsoft.com/office/officeart/2005/8/layout/process5"/>
    <dgm:cxn modelId="{BD1594F2-8195-42A3-9E30-F78A694F2ED2}" type="presParOf" srcId="{655EC4E8-A31F-4B05-B65D-361EFE83F11B}" destId="{89781132-08A0-4EA5-A6CF-10514445DEA8}" srcOrd="9" destOrd="0" presId="urn:microsoft.com/office/officeart/2005/8/layout/process5"/>
    <dgm:cxn modelId="{6973DC7E-D128-4D25-828F-54CACD6FE5CD}" type="presParOf" srcId="{89781132-08A0-4EA5-A6CF-10514445DEA8}" destId="{62AFD886-EED6-437F-A96E-66486D395A46}" srcOrd="0" destOrd="0" presId="urn:microsoft.com/office/officeart/2005/8/layout/process5"/>
    <dgm:cxn modelId="{94D4C0CA-B8F7-4CE3-9ECC-0380399A210C}" type="presParOf" srcId="{655EC4E8-A31F-4B05-B65D-361EFE83F11B}" destId="{8E744C87-E6C7-4FFA-9D49-7242ABB49019}" srcOrd="10" destOrd="0" presId="urn:microsoft.com/office/officeart/2005/8/layout/process5"/>
    <dgm:cxn modelId="{B3E5106F-CC1D-4E30-8206-4462B1E7C103}" type="presParOf" srcId="{655EC4E8-A31F-4B05-B65D-361EFE83F11B}" destId="{6B8D8C6E-74A8-488E-B7DE-28C9FD580947}" srcOrd="11" destOrd="0" presId="urn:microsoft.com/office/officeart/2005/8/layout/process5"/>
    <dgm:cxn modelId="{5D19A69F-3A30-4FF2-AA42-A34EC0A9049A}" type="presParOf" srcId="{6B8D8C6E-74A8-488E-B7DE-28C9FD580947}" destId="{D2D5595F-A771-4733-ACF6-C7869A2CC4FC}" srcOrd="0" destOrd="0" presId="urn:microsoft.com/office/officeart/2005/8/layout/process5"/>
    <dgm:cxn modelId="{F9A6B7E7-9237-422D-A0B8-92198B790530}" type="presParOf" srcId="{655EC4E8-A31F-4B05-B65D-361EFE83F11B}" destId="{C77A3ED6-2598-4145-AA31-A61D3CB0F59A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7649B-BC87-4237-ABE0-4AA5CC9D917E}">
      <dsp:nvSpPr>
        <dsp:cNvPr id="0" name=""/>
        <dsp:cNvSpPr/>
      </dsp:nvSpPr>
      <dsp:spPr>
        <a:xfrm>
          <a:off x="3777" y="619371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8:00</a:t>
          </a:r>
          <a:r>
            <a:rPr lang="zh-TW" altLang="en-US" sz="2500" kern="1200" dirty="0" smtClean="0"/>
            <a:t>出發</a:t>
          </a:r>
          <a:endParaRPr lang="zh-TW" altLang="en-US" sz="2500" kern="1200" dirty="0"/>
        </a:p>
      </dsp:txBody>
      <dsp:txXfrm>
        <a:off x="32803" y="648397"/>
        <a:ext cx="1593631" cy="932958"/>
      </dsp:txXfrm>
    </dsp:sp>
    <dsp:sp modelId="{1B387022-E921-4EE9-9457-25CFF121265F}">
      <dsp:nvSpPr>
        <dsp:cNvPr id="0" name=""/>
        <dsp:cNvSpPr/>
      </dsp:nvSpPr>
      <dsp:spPr>
        <a:xfrm>
          <a:off x="1800809" y="910067"/>
          <a:ext cx="350157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1800809" y="991990"/>
        <a:ext cx="245110" cy="245771"/>
      </dsp:txXfrm>
    </dsp:sp>
    <dsp:sp modelId="{3427FBF7-43D0-4815-8754-0C2C4CDCF9F9}">
      <dsp:nvSpPr>
        <dsp:cNvPr id="0" name=""/>
        <dsp:cNvSpPr/>
      </dsp:nvSpPr>
      <dsp:spPr>
        <a:xfrm>
          <a:off x="2316135" y="619371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127184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smtClean="0"/>
            <a:t>9:00</a:t>
          </a:r>
          <a:r>
            <a:rPr lang="zh-TW" altLang="en-US" sz="2500" kern="1200" smtClean="0"/>
            <a:t>開始</a:t>
          </a:r>
          <a:endParaRPr lang="zh-TW" altLang="en-US" sz="2500" kern="1200" dirty="0"/>
        </a:p>
      </dsp:txBody>
      <dsp:txXfrm>
        <a:off x="2345161" y="648397"/>
        <a:ext cx="1593631" cy="932958"/>
      </dsp:txXfrm>
    </dsp:sp>
    <dsp:sp modelId="{51A2775B-4654-46AC-B110-5A8CA44208E9}">
      <dsp:nvSpPr>
        <dsp:cNvPr id="0" name=""/>
        <dsp:cNvSpPr/>
      </dsp:nvSpPr>
      <dsp:spPr>
        <a:xfrm rot="60691">
          <a:off x="4136627" y="931220"/>
          <a:ext cx="406814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52621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4136637" y="1012066"/>
        <a:ext cx="284770" cy="245771"/>
      </dsp:txXfrm>
    </dsp:sp>
    <dsp:sp modelId="{7DCA87F3-6FB5-4090-98BB-EEEE04FAF7FD}">
      <dsp:nvSpPr>
        <dsp:cNvPr id="0" name=""/>
        <dsp:cNvSpPr/>
      </dsp:nvSpPr>
      <dsp:spPr>
        <a:xfrm>
          <a:off x="4735274" y="662083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254368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/>
            <a:t>尋寶船</a:t>
          </a:r>
          <a:endParaRPr lang="zh-TW" altLang="en-US" sz="2500" kern="1200" dirty="0"/>
        </a:p>
      </dsp:txBody>
      <dsp:txXfrm>
        <a:off x="4764300" y="691109"/>
        <a:ext cx="1593631" cy="932958"/>
      </dsp:txXfrm>
    </dsp:sp>
    <dsp:sp modelId="{86F87D1E-28A1-4226-93D8-54B2A71E5BB8}">
      <dsp:nvSpPr>
        <dsp:cNvPr id="0" name=""/>
        <dsp:cNvSpPr/>
      </dsp:nvSpPr>
      <dsp:spPr>
        <a:xfrm rot="21533434">
          <a:off x="6508786" y="931584"/>
          <a:ext cx="293617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05242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6508794" y="1014360"/>
        <a:ext cx="205532" cy="245771"/>
      </dsp:txXfrm>
    </dsp:sp>
    <dsp:sp modelId="{BAB404BB-B8A2-4804-8B2C-EBE0723B59FD}">
      <dsp:nvSpPr>
        <dsp:cNvPr id="0" name=""/>
        <dsp:cNvSpPr/>
      </dsp:nvSpPr>
      <dsp:spPr>
        <a:xfrm>
          <a:off x="6940850" y="619371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381552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/>
            <a:t>摩天輪</a:t>
          </a:r>
          <a:endParaRPr lang="zh-TW" altLang="en-US" sz="2500" kern="1200" dirty="0"/>
        </a:p>
      </dsp:txBody>
      <dsp:txXfrm>
        <a:off x="6969876" y="648397"/>
        <a:ext cx="1593631" cy="932958"/>
      </dsp:txXfrm>
    </dsp:sp>
    <dsp:sp modelId="{A0ECD4CD-3FDE-4061-B9BE-ABCBD0ED2378}">
      <dsp:nvSpPr>
        <dsp:cNvPr id="0" name=""/>
        <dsp:cNvSpPr/>
      </dsp:nvSpPr>
      <dsp:spPr>
        <a:xfrm rot="5400000">
          <a:off x="7591613" y="1725999"/>
          <a:ext cx="350157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57863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-5400000">
        <a:off x="7643807" y="1755729"/>
        <a:ext cx="245771" cy="245110"/>
      </dsp:txXfrm>
    </dsp:sp>
    <dsp:sp modelId="{CB448B85-D208-4EC0-BC05-007DD51E5166}">
      <dsp:nvSpPr>
        <dsp:cNvPr id="0" name=""/>
        <dsp:cNvSpPr/>
      </dsp:nvSpPr>
      <dsp:spPr>
        <a:xfrm>
          <a:off x="6940850" y="2271055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508737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/>
            <a:t>宇宙迴旋</a:t>
          </a:r>
          <a:endParaRPr lang="zh-TW" altLang="en-US" sz="2500" kern="1200" dirty="0"/>
        </a:p>
      </dsp:txBody>
      <dsp:txXfrm>
        <a:off x="6969876" y="2300081"/>
        <a:ext cx="1593631" cy="932958"/>
      </dsp:txXfrm>
    </dsp:sp>
    <dsp:sp modelId="{89781132-08A0-4EA5-A6CF-10514445DEA8}">
      <dsp:nvSpPr>
        <dsp:cNvPr id="0" name=""/>
        <dsp:cNvSpPr/>
      </dsp:nvSpPr>
      <dsp:spPr>
        <a:xfrm rot="10800000">
          <a:off x="6445345" y="2561751"/>
          <a:ext cx="350157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10484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6550392" y="2643674"/>
        <a:ext cx="245110" cy="245771"/>
      </dsp:txXfrm>
    </dsp:sp>
    <dsp:sp modelId="{8E744C87-E6C7-4FFA-9D49-7242ABB49019}">
      <dsp:nvSpPr>
        <dsp:cNvPr id="0" name=""/>
        <dsp:cNvSpPr/>
      </dsp:nvSpPr>
      <dsp:spPr>
        <a:xfrm>
          <a:off x="4628492" y="2271055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635921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i="0" kern="1200" dirty="0" smtClean="0"/>
            <a:t>小飛龍</a:t>
          </a:r>
          <a:endParaRPr lang="zh-TW" altLang="en-US" sz="2500" kern="1200" dirty="0"/>
        </a:p>
      </dsp:txBody>
      <dsp:txXfrm>
        <a:off x="4657518" y="2300081"/>
        <a:ext cx="1593631" cy="932958"/>
      </dsp:txXfrm>
    </dsp:sp>
    <dsp:sp modelId="{6B8D8C6E-74A8-488E-B7DE-28C9FD580947}">
      <dsp:nvSpPr>
        <dsp:cNvPr id="0" name=""/>
        <dsp:cNvSpPr/>
      </dsp:nvSpPr>
      <dsp:spPr>
        <a:xfrm rot="10800000">
          <a:off x="4132987" y="2561751"/>
          <a:ext cx="350157" cy="4096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63105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4238034" y="2643674"/>
        <a:ext cx="245110" cy="245771"/>
      </dsp:txXfrm>
    </dsp:sp>
    <dsp:sp modelId="{C77A3ED6-2598-4145-AA31-A61D3CB0F59A}">
      <dsp:nvSpPr>
        <dsp:cNvPr id="0" name=""/>
        <dsp:cNvSpPr/>
      </dsp:nvSpPr>
      <dsp:spPr>
        <a:xfrm>
          <a:off x="2316135" y="2271055"/>
          <a:ext cx="1651683" cy="991010"/>
        </a:xfrm>
        <a:prstGeom prst="roundRect">
          <a:avLst>
            <a:gd name="adj" fmla="val 10000"/>
          </a:avLst>
        </a:prstGeom>
        <a:solidFill>
          <a:schemeClr val="accent4">
            <a:hueOff val="763105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4:00</a:t>
          </a:r>
          <a:r>
            <a:rPr lang="zh-TW" altLang="en-US" sz="2500" kern="1200" dirty="0" smtClean="0"/>
            <a:t> 回家</a:t>
          </a:r>
          <a:endParaRPr lang="zh-TW" altLang="en-US" sz="2500" kern="1200" dirty="0"/>
        </a:p>
      </dsp:txBody>
      <dsp:txXfrm>
        <a:off x="2345161" y="2300081"/>
        <a:ext cx="1593631" cy="932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33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04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38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240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620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28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146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18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7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88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12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59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070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43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68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54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563F9-7A24-402B-B2A5-6CB694DCD2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ED12902-EA3F-4C26-941A-A07776B840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17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55313" y="940526"/>
            <a:ext cx="4558937" cy="981063"/>
          </a:xfrm>
        </p:spPr>
        <p:txBody>
          <a:bodyPr/>
          <a:lstStyle/>
          <a:p>
            <a:r>
              <a:rPr lang="zh-TW" altLang="en-US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去兒童新樂園</a:t>
            </a:r>
            <a:endParaRPr lang="zh-TW" altLang="en-US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47143" y="3149496"/>
            <a:ext cx="2175279" cy="1096899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設計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李宇琋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9998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35483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957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838411"/>
              </p:ext>
            </p:extLst>
          </p:nvPr>
        </p:nvGraphicFramePr>
        <p:xfrm>
          <a:off x="381000" y="1930400"/>
          <a:ext cx="10515600" cy="381435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7660183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2254505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7751371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6621600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53123875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1540224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14073378"/>
                    </a:ext>
                  </a:extLst>
                </a:gridCol>
              </a:tblGrid>
              <a:tr h="71828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90208267"/>
                  </a:ext>
                </a:extLst>
              </a:tr>
              <a:tr h="17833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(5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團體票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endParaRPr lang="en-US" altLang="zh-TW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81579"/>
                  </a:ext>
                </a:extLst>
              </a:tr>
              <a:tr h="131273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r>
                        <a:rPr lang="zh-TW" altLang="en-US" sz="1800" kern="1200" dirty="0" smtClean="0">
                          <a:effectLst/>
                        </a:rPr>
                        <a:t>             </a:t>
                      </a:r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282869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311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9909" y="2520375"/>
            <a:ext cx="4415246" cy="33114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438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222" y="2175759"/>
            <a:ext cx="4726578" cy="35449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81791" y="478972"/>
            <a:ext cx="4312677" cy="892629"/>
          </a:xfrm>
        </p:spPr>
        <p:txBody>
          <a:bodyPr>
            <a:normAutofit fontScale="90000"/>
          </a:bodyPr>
          <a:lstStyle/>
          <a:p>
            <a:r>
              <a:rPr lang="zh-TW" altLang="en-US" sz="4900" b="1" dirty="0"/>
              <a:t>兒童新樂園簡介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85109" y="1658982"/>
            <a:ext cx="8197426" cy="498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2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6808" y="312874"/>
            <a:ext cx="4478383" cy="1189356"/>
          </a:xfrm>
        </p:spPr>
        <p:txBody>
          <a:bodyPr>
            <a:normAutofit fontScale="90000"/>
          </a:bodyPr>
          <a:lstStyle/>
          <a:p>
            <a:r>
              <a:rPr lang="zh-TW" altLang="en-US" sz="5300" b="1" dirty="0"/>
              <a:t>兒童新樂園簡介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32143" y="1502230"/>
            <a:ext cx="8648771" cy="510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3" y="2160589"/>
            <a:ext cx="8009467" cy="3880773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兒童</a:t>
            </a:r>
            <a:r>
              <a:rPr lang="zh-TW" altLang="en-US" sz="3200" dirty="0"/>
              <a:t>新</a:t>
            </a:r>
            <a:r>
              <a:rPr lang="zh-TW" altLang="en-US" sz="3200" dirty="0" smtClean="0"/>
              <a:t>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69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190</Words>
  <Application>Microsoft Office PowerPoint</Application>
  <PresentationFormat>寬螢幕</PresentationFormat>
  <Paragraphs>33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文鼎粗圓</vt:lpstr>
      <vt:lpstr>微軟正黑體</vt:lpstr>
      <vt:lpstr>Arial</vt:lpstr>
      <vt:lpstr>Trebuchet MS</vt:lpstr>
      <vt:lpstr>Wingdings 3</vt:lpstr>
      <vt:lpstr>多面向</vt:lpstr>
      <vt:lpstr>去兒童新樂園</vt:lpstr>
      <vt:lpstr>PowerPoint 簡報</vt:lpstr>
      <vt:lpstr>票價</vt:lpstr>
      <vt:lpstr>魔法星際飛車</vt:lpstr>
      <vt:lpstr>宇宙迴旋</vt:lpstr>
      <vt:lpstr>兒童新樂園簡介 </vt:lpstr>
      <vt:lpstr>兒童新樂園簡介 </vt:lpstr>
      <vt:lpstr>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</dc:title>
  <dc:creator>Windows 使用者</dc:creator>
  <cp:lastModifiedBy>Windows 使用者</cp:lastModifiedBy>
  <cp:revision>10</cp:revision>
  <dcterms:created xsi:type="dcterms:W3CDTF">2021-12-28T03:46:19Z</dcterms:created>
  <dcterms:modified xsi:type="dcterms:W3CDTF">2022-01-11T03:52:36Z</dcterms:modified>
</cp:coreProperties>
</file>