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4" r:id="rId7"/>
    <p:sldId id="265" r:id="rId8"/>
    <p:sldId id="266" r:id="rId9"/>
    <p:sldId id="263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D0F0"/>
    <a:srgbClr val="B2F0D7"/>
    <a:srgbClr val="EFB3F0"/>
    <a:srgbClr val="DFC0E2"/>
    <a:srgbClr val="FCF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89BC84-3C6A-4D3C-8CB2-0253F02AA50F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FAF85CB-CFA5-45A6-AC50-206E9CC158F8}">
      <dgm:prSet phldrT="[文字]"/>
      <dgm:spPr/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E664F2D2-9C20-49C0-AB39-962DADABC347}" type="parTrans" cxnId="{F9A2C51D-A73E-4268-8C0F-CB05DF3EE198}">
      <dgm:prSet/>
      <dgm:spPr/>
      <dgm:t>
        <a:bodyPr/>
        <a:lstStyle/>
        <a:p>
          <a:endParaRPr lang="zh-TW" altLang="en-US"/>
        </a:p>
      </dgm:t>
    </dgm:pt>
    <dgm:pt modelId="{011A4157-6CD9-444D-BE6B-8141C4406471}" type="sibTrans" cxnId="{F9A2C51D-A73E-4268-8C0F-CB05DF3EE198}">
      <dgm:prSet/>
      <dgm:spPr/>
      <dgm:t>
        <a:bodyPr/>
        <a:lstStyle/>
        <a:p>
          <a:endParaRPr lang="zh-TW" altLang="en-US"/>
        </a:p>
      </dgm:t>
    </dgm:pt>
    <dgm:pt modelId="{F48FB729-11CF-4E11-8E50-2843AAED0496}">
      <dgm:prSet phldrT="[文字]"/>
      <dgm:spPr/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>
              <a:solidFill>
                <a:srgbClr val="0070C0"/>
              </a:solidFill>
            </a:rPr>
            <a:t>吃飯</a:t>
          </a:r>
          <a:endParaRPr lang="zh-TW" altLang="en-US" dirty="0">
            <a:solidFill>
              <a:srgbClr val="0070C0"/>
            </a:solidFill>
          </a:endParaRPr>
        </a:p>
      </dgm:t>
    </dgm:pt>
    <dgm:pt modelId="{BB1EECD8-EB03-4B86-812B-7F08DC2E6682}" type="parTrans" cxnId="{2D426D9D-0541-4106-AD38-85FD523D4E9B}">
      <dgm:prSet/>
      <dgm:spPr/>
      <dgm:t>
        <a:bodyPr/>
        <a:lstStyle/>
        <a:p>
          <a:endParaRPr lang="zh-TW" altLang="en-US"/>
        </a:p>
      </dgm:t>
    </dgm:pt>
    <dgm:pt modelId="{852B74D6-C440-4EBA-BF68-EBFAB37F595C}" type="sibTrans" cxnId="{2D426D9D-0541-4106-AD38-85FD523D4E9B}">
      <dgm:prSet/>
      <dgm:spPr/>
      <dgm:t>
        <a:bodyPr/>
        <a:lstStyle/>
        <a:p>
          <a:endParaRPr lang="zh-TW" altLang="en-US"/>
        </a:p>
      </dgm:t>
    </dgm:pt>
    <dgm:pt modelId="{6FBEC65B-E201-4BD0-907E-036051802FE7}">
      <dgm:prSet phldrT="[文字]"/>
      <dgm:spPr/>
      <dgm:t>
        <a:bodyPr/>
        <a:lstStyle/>
        <a:p>
          <a:r>
            <a:rPr lang="zh-TW" altLang="en-US" dirty="0" smtClean="0">
              <a:solidFill>
                <a:srgbClr val="7030A0"/>
              </a:solidFill>
            </a:rPr>
            <a:t>小飛龍</a:t>
          </a:r>
          <a:endParaRPr lang="zh-TW" altLang="en-US" dirty="0">
            <a:solidFill>
              <a:srgbClr val="7030A0"/>
            </a:solidFill>
          </a:endParaRPr>
        </a:p>
      </dgm:t>
    </dgm:pt>
    <dgm:pt modelId="{D9F21853-A218-4B1F-A348-63FB4DE920D5}" type="parTrans" cxnId="{EA656CEF-8066-4C75-A66F-54BCBC39D2ED}">
      <dgm:prSet/>
      <dgm:spPr/>
      <dgm:t>
        <a:bodyPr/>
        <a:lstStyle/>
        <a:p>
          <a:endParaRPr lang="zh-TW" altLang="en-US"/>
        </a:p>
      </dgm:t>
    </dgm:pt>
    <dgm:pt modelId="{78D6CA3C-631D-40CD-9895-0FF1841B9740}" type="sibTrans" cxnId="{EA656CEF-8066-4C75-A66F-54BCBC39D2ED}">
      <dgm:prSet/>
      <dgm:spPr/>
      <dgm:t>
        <a:bodyPr/>
        <a:lstStyle/>
        <a:p>
          <a:endParaRPr lang="zh-TW" altLang="en-US"/>
        </a:p>
      </dgm:t>
    </dgm:pt>
    <dgm:pt modelId="{8AC9CCE7-7217-40D1-9FF4-D20403579E63}">
      <dgm:prSet phldrT="[文字]"/>
      <dgm:spPr/>
      <dgm:t>
        <a:bodyPr/>
        <a:lstStyle/>
        <a:p>
          <a:r>
            <a:rPr lang="zh-TW" altLang="en-US" dirty="0" smtClean="0"/>
            <a:t>叢樹林吼吼屋 </a:t>
          </a:r>
          <a:endParaRPr lang="zh-TW" altLang="en-US" dirty="0"/>
        </a:p>
      </dgm:t>
    </dgm:pt>
    <dgm:pt modelId="{F18C7B7A-AB79-4893-8D22-A156DA88EB99}" type="parTrans" cxnId="{A3691E8E-0D23-422F-8893-12C2FA9E3F40}">
      <dgm:prSet/>
      <dgm:spPr/>
      <dgm:t>
        <a:bodyPr/>
        <a:lstStyle/>
        <a:p>
          <a:endParaRPr lang="zh-TW" altLang="en-US"/>
        </a:p>
      </dgm:t>
    </dgm:pt>
    <dgm:pt modelId="{86A73B35-B2C5-4DD4-97D2-A328D306AD1B}" type="sibTrans" cxnId="{A3691E8E-0D23-422F-8893-12C2FA9E3F40}">
      <dgm:prSet/>
      <dgm:spPr/>
      <dgm:t>
        <a:bodyPr/>
        <a:lstStyle/>
        <a:p>
          <a:endParaRPr lang="zh-TW" altLang="en-US"/>
        </a:p>
      </dgm:t>
    </dgm:pt>
    <dgm:pt modelId="{0C576779-6320-4C9D-AD9D-D39AC8B33B6A}">
      <dgm:prSet phldrT="[文字]"/>
      <dgm:spPr/>
      <dgm:t>
        <a:bodyPr/>
        <a:lstStyle/>
        <a:p>
          <a:r>
            <a:rPr lang="en-US" altLang="zh-TW" dirty="0" smtClean="0"/>
            <a:t>15:00</a:t>
          </a:r>
          <a:r>
            <a:rPr lang="zh-TW" altLang="en-US" dirty="0" smtClean="0"/>
            <a:t>集合</a:t>
          </a:r>
          <a:endParaRPr lang="zh-TW" altLang="en-US" dirty="0"/>
        </a:p>
      </dgm:t>
    </dgm:pt>
    <dgm:pt modelId="{A28FA893-A3E9-4EE7-80E6-90B659870980}" type="parTrans" cxnId="{8377C58D-8EE2-4650-8BD6-64DA0F1A2577}">
      <dgm:prSet/>
      <dgm:spPr/>
      <dgm:t>
        <a:bodyPr/>
        <a:lstStyle/>
        <a:p>
          <a:endParaRPr lang="zh-TW" altLang="en-US"/>
        </a:p>
      </dgm:t>
    </dgm:pt>
    <dgm:pt modelId="{874AEFDA-6C23-4EF5-8523-CBE783601CEA}" type="sibTrans" cxnId="{8377C58D-8EE2-4650-8BD6-64DA0F1A2577}">
      <dgm:prSet/>
      <dgm:spPr/>
      <dgm:t>
        <a:bodyPr/>
        <a:lstStyle/>
        <a:p>
          <a:endParaRPr lang="zh-TW" altLang="en-US"/>
        </a:p>
      </dgm:t>
    </dgm:pt>
    <dgm:pt modelId="{3C9E8E1F-9EE1-4CA0-AC7E-1A980B8FB9EB}" type="pres">
      <dgm:prSet presAssocID="{1589BC84-3C6A-4D3C-8CB2-0253F02AA50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37F2C7C-64BF-4F7A-BD16-11F3CFE830E2}" type="pres">
      <dgm:prSet presAssocID="{1FAF85CB-CFA5-45A6-AC50-206E9CC158F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94C0BD-8251-44DA-9EDD-84BEF6A34D04}" type="pres">
      <dgm:prSet presAssocID="{011A4157-6CD9-444D-BE6B-8141C4406471}" presName="sibTrans" presStyleLbl="sibTrans1D1" presStyleIdx="0" presStyleCnt="4"/>
      <dgm:spPr/>
      <dgm:t>
        <a:bodyPr/>
        <a:lstStyle/>
        <a:p>
          <a:endParaRPr lang="zh-TW" altLang="en-US"/>
        </a:p>
      </dgm:t>
    </dgm:pt>
    <dgm:pt modelId="{95285B56-69D5-49F9-B0FF-341500F871BF}" type="pres">
      <dgm:prSet presAssocID="{011A4157-6CD9-444D-BE6B-8141C4406471}" presName="connectorText" presStyleLbl="sibTrans1D1" presStyleIdx="0" presStyleCnt="4"/>
      <dgm:spPr/>
      <dgm:t>
        <a:bodyPr/>
        <a:lstStyle/>
        <a:p>
          <a:endParaRPr lang="zh-TW" altLang="en-US"/>
        </a:p>
      </dgm:t>
    </dgm:pt>
    <dgm:pt modelId="{E428DF3D-4114-4CA5-AB0A-803BF3019EC6}" type="pres">
      <dgm:prSet presAssocID="{F48FB729-11CF-4E11-8E50-2843AAED0496}" presName="node" presStyleLbl="node1" presStyleIdx="1" presStyleCnt="5" custScaleX="95714" custScaleY="100000" custLinFactNeighborX="-6009" custLinFactNeighborY="-340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773A09-EC16-454C-83E8-8BF90972F63C}" type="pres">
      <dgm:prSet presAssocID="{852B74D6-C440-4EBA-BF68-EBFAB37F595C}" presName="sibTrans" presStyleLbl="sibTrans1D1" presStyleIdx="1" presStyleCnt="4"/>
      <dgm:spPr/>
      <dgm:t>
        <a:bodyPr/>
        <a:lstStyle/>
        <a:p>
          <a:endParaRPr lang="zh-TW" altLang="en-US"/>
        </a:p>
      </dgm:t>
    </dgm:pt>
    <dgm:pt modelId="{C7463630-A969-4890-90BD-38AA3FE7DF7C}" type="pres">
      <dgm:prSet presAssocID="{852B74D6-C440-4EBA-BF68-EBFAB37F595C}" presName="connectorText" presStyleLbl="sibTrans1D1" presStyleIdx="1" presStyleCnt="4"/>
      <dgm:spPr/>
      <dgm:t>
        <a:bodyPr/>
        <a:lstStyle/>
        <a:p>
          <a:endParaRPr lang="zh-TW" altLang="en-US"/>
        </a:p>
      </dgm:t>
    </dgm:pt>
    <dgm:pt modelId="{48E8EAB2-9387-4315-BD31-B2082C91DB87}" type="pres">
      <dgm:prSet presAssocID="{6FBEC65B-E201-4BD0-907E-036051802FE7}" presName="node" presStyleLbl="node1" presStyleIdx="2" presStyleCnt="5" custLinFactNeighborX="266" custLinFactNeighborY="-71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48A0C9-2D32-49E5-B31D-5D5EF54705AA}" type="pres">
      <dgm:prSet presAssocID="{78D6CA3C-631D-40CD-9895-0FF1841B9740}" presName="sibTrans" presStyleLbl="sibTrans1D1" presStyleIdx="2" presStyleCnt="4"/>
      <dgm:spPr/>
      <dgm:t>
        <a:bodyPr/>
        <a:lstStyle/>
        <a:p>
          <a:endParaRPr lang="zh-TW" altLang="en-US"/>
        </a:p>
      </dgm:t>
    </dgm:pt>
    <dgm:pt modelId="{773D53C7-F839-4E0C-B005-28DA34BFD81D}" type="pres">
      <dgm:prSet presAssocID="{78D6CA3C-631D-40CD-9895-0FF1841B9740}" presName="connectorText" presStyleLbl="sibTrans1D1" presStyleIdx="2" presStyleCnt="4"/>
      <dgm:spPr/>
      <dgm:t>
        <a:bodyPr/>
        <a:lstStyle/>
        <a:p>
          <a:endParaRPr lang="zh-TW" altLang="en-US"/>
        </a:p>
      </dgm:t>
    </dgm:pt>
    <dgm:pt modelId="{3B2EC5EB-4D91-4721-8A1D-5F6B6F93BBFF}" type="pres">
      <dgm:prSet presAssocID="{8AC9CCE7-7217-40D1-9FF4-D20403579E63}" presName="node" presStyleLbl="node1" presStyleIdx="3" presStyleCnt="5" custAng="0" custScaleX="91978" custScaleY="89305" custLinFactNeighborX="4919" custLinFactNeighborY="-130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D90C23-999C-4E6D-832A-99482F560730}" type="pres">
      <dgm:prSet presAssocID="{86A73B35-B2C5-4DD4-97D2-A328D306AD1B}" presName="sibTrans" presStyleLbl="sibTrans1D1" presStyleIdx="3" presStyleCnt="4"/>
      <dgm:spPr/>
      <dgm:t>
        <a:bodyPr/>
        <a:lstStyle/>
        <a:p>
          <a:endParaRPr lang="zh-TW" altLang="en-US"/>
        </a:p>
      </dgm:t>
    </dgm:pt>
    <dgm:pt modelId="{9A574423-7B3B-4F98-8E7F-26D4C8DA8B14}" type="pres">
      <dgm:prSet presAssocID="{86A73B35-B2C5-4DD4-97D2-A328D306AD1B}" presName="connectorText" presStyleLbl="sibTrans1D1" presStyleIdx="3" presStyleCnt="4"/>
      <dgm:spPr/>
      <dgm:t>
        <a:bodyPr/>
        <a:lstStyle/>
        <a:p>
          <a:endParaRPr lang="zh-TW" altLang="en-US"/>
        </a:p>
      </dgm:t>
    </dgm:pt>
    <dgm:pt modelId="{39197182-0A53-42B1-95C3-9A1043094492}" type="pres">
      <dgm:prSet presAssocID="{0C576779-6320-4C9D-AD9D-D39AC8B33B6A}" presName="node" presStyleLbl="node1" presStyleIdx="4" presStyleCnt="5" custLinFactNeighborX="4735" custLinFactNeighborY="-932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476D647-7D48-4FA5-B97C-9763CB2F0AA7}" type="presOf" srcId="{78D6CA3C-631D-40CD-9895-0FF1841B9740}" destId="{8848A0C9-2D32-49E5-B31D-5D5EF54705AA}" srcOrd="0" destOrd="0" presId="urn:microsoft.com/office/officeart/2005/8/layout/bProcess3"/>
    <dgm:cxn modelId="{8494783D-6ECA-42C6-8535-BDA763CBD868}" type="presOf" srcId="{78D6CA3C-631D-40CD-9895-0FF1841B9740}" destId="{773D53C7-F839-4E0C-B005-28DA34BFD81D}" srcOrd="1" destOrd="0" presId="urn:microsoft.com/office/officeart/2005/8/layout/bProcess3"/>
    <dgm:cxn modelId="{01F2FFC6-AE8D-4F23-8C42-C1D5478A89F7}" type="presOf" srcId="{F48FB729-11CF-4E11-8E50-2843AAED0496}" destId="{E428DF3D-4114-4CA5-AB0A-803BF3019EC6}" srcOrd="0" destOrd="0" presId="urn:microsoft.com/office/officeart/2005/8/layout/bProcess3"/>
    <dgm:cxn modelId="{2F5D5D99-F58D-4FC6-9DFD-7F6BE8702D2A}" type="presOf" srcId="{1589BC84-3C6A-4D3C-8CB2-0253F02AA50F}" destId="{3C9E8E1F-9EE1-4CA0-AC7E-1A980B8FB9EB}" srcOrd="0" destOrd="0" presId="urn:microsoft.com/office/officeart/2005/8/layout/bProcess3"/>
    <dgm:cxn modelId="{2E6CFB90-431F-470F-AD47-36FB75C99D95}" type="presOf" srcId="{852B74D6-C440-4EBA-BF68-EBFAB37F595C}" destId="{E7773A09-EC16-454C-83E8-8BF90972F63C}" srcOrd="0" destOrd="0" presId="urn:microsoft.com/office/officeart/2005/8/layout/bProcess3"/>
    <dgm:cxn modelId="{99C45F7A-48C6-4A6E-92FF-EE101C7DA040}" type="presOf" srcId="{852B74D6-C440-4EBA-BF68-EBFAB37F595C}" destId="{C7463630-A969-4890-90BD-38AA3FE7DF7C}" srcOrd="1" destOrd="0" presId="urn:microsoft.com/office/officeart/2005/8/layout/bProcess3"/>
    <dgm:cxn modelId="{F9A2C51D-A73E-4268-8C0F-CB05DF3EE198}" srcId="{1589BC84-3C6A-4D3C-8CB2-0253F02AA50F}" destId="{1FAF85CB-CFA5-45A6-AC50-206E9CC158F8}" srcOrd="0" destOrd="0" parTransId="{E664F2D2-9C20-49C0-AB39-962DADABC347}" sibTransId="{011A4157-6CD9-444D-BE6B-8141C4406471}"/>
    <dgm:cxn modelId="{F563E336-FB0F-4DF1-8563-31CD25A4374D}" type="presOf" srcId="{86A73B35-B2C5-4DD4-97D2-A328D306AD1B}" destId="{9A574423-7B3B-4F98-8E7F-26D4C8DA8B14}" srcOrd="1" destOrd="0" presId="urn:microsoft.com/office/officeart/2005/8/layout/bProcess3"/>
    <dgm:cxn modelId="{2D426D9D-0541-4106-AD38-85FD523D4E9B}" srcId="{1589BC84-3C6A-4D3C-8CB2-0253F02AA50F}" destId="{F48FB729-11CF-4E11-8E50-2843AAED0496}" srcOrd="1" destOrd="0" parTransId="{BB1EECD8-EB03-4B86-812B-7F08DC2E6682}" sibTransId="{852B74D6-C440-4EBA-BF68-EBFAB37F595C}"/>
    <dgm:cxn modelId="{A3691E8E-0D23-422F-8893-12C2FA9E3F40}" srcId="{1589BC84-3C6A-4D3C-8CB2-0253F02AA50F}" destId="{8AC9CCE7-7217-40D1-9FF4-D20403579E63}" srcOrd="3" destOrd="0" parTransId="{F18C7B7A-AB79-4893-8D22-A156DA88EB99}" sibTransId="{86A73B35-B2C5-4DD4-97D2-A328D306AD1B}"/>
    <dgm:cxn modelId="{88DBD45D-B3D7-479B-95E1-601B92B9E410}" type="presOf" srcId="{8AC9CCE7-7217-40D1-9FF4-D20403579E63}" destId="{3B2EC5EB-4D91-4721-8A1D-5F6B6F93BBFF}" srcOrd="0" destOrd="0" presId="urn:microsoft.com/office/officeart/2005/8/layout/bProcess3"/>
    <dgm:cxn modelId="{EA656CEF-8066-4C75-A66F-54BCBC39D2ED}" srcId="{1589BC84-3C6A-4D3C-8CB2-0253F02AA50F}" destId="{6FBEC65B-E201-4BD0-907E-036051802FE7}" srcOrd="2" destOrd="0" parTransId="{D9F21853-A218-4B1F-A348-63FB4DE920D5}" sibTransId="{78D6CA3C-631D-40CD-9895-0FF1841B9740}"/>
    <dgm:cxn modelId="{F6204ED4-4709-4686-8D1D-146AB6035462}" type="presOf" srcId="{86A73B35-B2C5-4DD4-97D2-A328D306AD1B}" destId="{EED90C23-999C-4E6D-832A-99482F560730}" srcOrd="0" destOrd="0" presId="urn:microsoft.com/office/officeart/2005/8/layout/bProcess3"/>
    <dgm:cxn modelId="{5699BB02-580E-4BE5-9610-BA69530B7955}" type="presOf" srcId="{0C576779-6320-4C9D-AD9D-D39AC8B33B6A}" destId="{39197182-0A53-42B1-95C3-9A1043094492}" srcOrd="0" destOrd="0" presId="urn:microsoft.com/office/officeart/2005/8/layout/bProcess3"/>
    <dgm:cxn modelId="{68AA22CB-0783-40A9-8F7C-1EE2F3FFA162}" type="presOf" srcId="{6FBEC65B-E201-4BD0-907E-036051802FE7}" destId="{48E8EAB2-9387-4315-BD31-B2082C91DB87}" srcOrd="0" destOrd="0" presId="urn:microsoft.com/office/officeart/2005/8/layout/bProcess3"/>
    <dgm:cxn modelId="{28A687D7-02CC-4898-89F9-40523DD1E686}" type="presOf" srcId="{011A4157-6CD9-444D-BE6B-8141C4406471}" destId="{0E94C0BD-8251-44DA-9EDD-84BEF6A34D04}" srcOrd="0" destOrd="0" presId="urn:microsoft.com/office/officeart/2005/8/layout/bProcess3"/>
    <dgm:cxn modelId="{EFE57D4B-8DED-41F6-9BB7-9DFA465855B4}" type="presOf" srcId="{1FAF85CB-CFA5-45A6-AC50-206E9CC158F8}" destId="{637F2C7C-64BF-4F7A-BD16-11F3CFE830E2}" srcOrd="0" destOrd="0" presId="urn:microsoft.com/office/officeart/2005/8/layout/bProcess3"/>
    <dgm:cxn modelId="{8377C58D-8EE2-4650-8BD6-64DA0F1A2577}" srcId="{1589BC84-3C6A-4D3C-8CB2-0253F02AA50F}" destId="{0C576779-6320-4C9D-AD9D-D39AC8B33B6A}" srcOrd="4" destOrd="0" parTransId="{A28FA893-A3E9-4EE7-80E6-90B659870980}" sibTransId="{874AEFDA-6C23-4EF5-8523-CBE783601CEA}"/>
    <dgm:cxn modelId="{E7BB26B9-A652-4DBF-B8F2-AC1B165EA352}" type="presOf" srcId="{011A4157-6CD9-444D-BE6B-8141C4406471}" destId="{95285B56-69D5-49F9-B0FF-341500F871BF}" srcOrd="1" destOrd="0" presId="urn:microsoft.com/office/officeart/2005/8/layout/bProcess3"/>
    <dgm:cxn modelId="{2C59A18C-26AB-4C36-854B-7C1357B95F60}" type="presParOf" srcId="{3C9E8E1F-9EE1-4CA0-AC7E-1A980B8FB9EB}" destId="{637F2C7C-64BF-4F7A-BD16-11F3CFE830E2}" srcOrd="0" destOrd="0" presId="urn:microsoft.com/office/officeart/2005/8/layout/bProcess3"/>
    <dgm:cxn modelId="{8F2E549A-BF93-4133-BCF1-E9397E1BC9D5}" type="presParOf" srcId="{3C9E8E1F-9EE1-4CA0-AC7E-1A980B8FB9EB}" destId="{0E94C0BD-8251-44DA-9EDD-84BEF6A34D04}" srcOrd="1" destOrd="0" presId="urn:microsoft.com/office/officeart/2005/8/layout/bProcess3"/>
    <dgm:cxn modelId="{666BF92C-29B2-42F8-A7CF-2F57D2248AB3}" type="presParOf" srcId="{0E94C0BD-8251-44DA-9EDD-84BEF6A34D04}" destId="{95285B56-69D5-49F9-B0FF-341500F871BF}" srcOrd="0" destOrd="0" presId="urn:microsoft.com/office/officeart/2005/8/layout/bProcess3"/>
    <dgm:cxn modelId="{434D09E7-04A1-4A4E-B9AB-FE26F89EF424}" type="presParOf" srcId="{3C9E8E1F-9EE1-4CA0-AC7E-1A980B8FB9EB}" destId="{E428DF3D-4114-4CA5-AB0A-803BF3019EC6}" srcOrd="2" destOrd="0" presId="urn:microsoft.com/office/officeart/2005/8/layout/bProcess3"/>
    <dgm:cxn modelId="{CF689855-578C-4063-80FF-B00CF2D9F799}" type="presParOf" srcId="{3C9E8E1F-9EE1-4CA0-AC7E-1A980B8FB9EB}" destId="{E7773A09-EC16-454C-83E8-8BF90972F63C}" srcOrd="3" destOrd="0" presId="urn:microsoft.com/office/officeart/2005/8/layout/bProcess3"/>
    <dgm:cxn modelId="{0DFA5CCB-2900-4120-A599-311BC31FE3C6}" type="presParOf" srcId="{E7773A09-EC16-454C-83E8-8BF90972F63C}" destId="{C7463630-A969-4890-90BD-38AA3FE7DF7C}" srcOrd="0" destOrd="0" presId="urn:microsoft.com/office/officeart/2005/8/layout/bProcess3"/>
    <dgm:cxn modelId="{9FE592B2-A7A9-42C7-9257-6A63FA05B58F}" type="presParOf" srcId="{3C9E8E1F-9EE1-4CA0-AC7E-1A980B8FB9EB}" destId="{48E8EAB2-9387-4315-BD31-B2082C91DB87}" srcOrd="4" destOrd="0" presId="urn:microsoft.com/office/officeart/2005/8/layout/bProcess3"/>
    <dgm:cxn modelId="{1F4A001E-E5F8-4290-97E6-C31DFC79F954}" type="presParOf" srcId="{3C9E8E1F-9EE1-4CA0-AC7E-1A980B8FB9EB}" destId="{8848A0C9-2D32-49E5-B31D-5D5EF54705AA}" srcOrd="5" destOrd="0" presId="urn:microsoft.com/office/officeart/2005/8/layout/bProcess3"/>
    <dgm:cxn modelId="{C5C81F22-C1BB-4698-8132-439977958A9F}" type="presParOf" srcId="{8848A0C9-2D32-49E5-B31D-5D5EF54705AA}" destId="{773D53C7-F839-4E0C-B005-28DA34BFD81D}" srcOrd="0" destOrd="0" presId="urn:microsoft.com/office/officeart/2005/8/layout/bProcess3"/>
    <dgm:cxn modelId="{416E6FFC-A0A1-4547-8AD7-8AD1FF728262}" type="presParOf" srcId="{3C9E8E1F-9EE1-4CA0-AC7E-1A980B8FB9EB}" destId="{3B2EC5EB-4D91-4721-8A1D-5F6B6F93BBFF}" srcOrd="6" destOrd="0" presId="urn:microsoft.com/office/officeart/2005/8/layout/bProcess3"/>
    <dgm:cxn modelId="{7262F96E-67FE-4D45-9E2E-BA216859589E}" type="presParOf" srcId="{3C9E8E1F-9EE1-4CA0-AC7E-1A980B8FB9EB}" destId="{EED90C23-999C-4E6D-832A-99482F560730}" srcOrd="7" destOrd="0" presId="urn:microsoft.com/office/officeart/2005/8/layout/bProcess3"/>
    <dgm:cxn modelId="{50EDD574-368D-491A-B745-D24F3377C705}" type="presParOf" srcId="{EED90C23-999C-4E6D-832A-99482F560730}" destId="{9A574423-7B3B-4F98-8E7F-26D4C8DA8B14}" srcOrd="0" destOrd="0" presId="urn:microsoft.com/office/officeart/2005/8/layout/bProcess3"/>
    <dgm:cxn modelId="{218B9C20-0309-4568-9BD8-2F4DAA1926EE}" type="presParOf" srcId="{3C9E8E1F-9EE1-4CA0-AC7E-1A980B8FB9EB}" destId="{39197182-0A53-42B1-95C3-9A1043094492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94C0BD-8251-44DA-9EDD-84BEF6A34D04}">
      <dsp:nvSpPr>
        <dsp:cNvPr id="0" name=""/>
        <dsp:cNvSpPr/>
      </dsp:nvSpPr>
      <dsp:spPr>
        <a:xfrm>
          <a:off x="3102184" y="866179"/>
          <a:ext cx="48586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8028"/>
              </a:moveTo>
              <a:lnTo>
                <a:pt x="260034" y="48028"/>
              </a:lnTo>
              <a:lnTo>
                <a:pt x="260034" y="45720"/>
              </a:lnTo>
              <a:lnTo>
                <a:pt x="48586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32207" y="908404"/>
        <a:ext cx="25823" cy="6991"/>
      </dsp:txXfrm>
    </dsp:sp>
    <dsp:sp modelId="{637F2C7C-64BF-4F7A-BD16-11F3CFE830E2}">
      <dsp:nvSpPr>
        <dsp:cNvPr id="0" name=""/>
        <dsp:cNvSpPr/>
      </dsp:nvSpPr>
      <dsp:spPr>
        <a:xfrm>
          <a:off x="64318" y="2308"/>
          <a:ext cx="3039665" cy="1823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kern="1200" dirty="0" smtClean="0"/>
            <a:t>8:00</a:t>
          </a:r>
          <a:r>
            <a:rPr lang="zh-TW" altLang="en-US" sz="3600" kern="1200" dirty="0" smtClean="0"/>
            <a:t>出發</a:t>
          </a:r>
          <a:endParaRPr lang="zh-TW" altLang="en-US" sz="3600" kern="1200" dirty="0"/>
        </a:p>
      </dsp:txBody>
      <dsp:txXfrm>
        <a:off x="64318" y="2308"/>
        <a:ext cx="3039665" cy="1823799"/>
      </dsp:txXfrm>
    </dsp:sp>
    <dsp:sp modelId="{E7773A09-EC16-454C-83E8-8BF90972F63C}">
      <dsp:nvSpPr>
        <dsp:cNvPr id="0" name=""/>
        <dsp:cNvSpPr/>
      </dsp:nvSpPr>
      <dsp:spPr>
        <a:xfrm>
          <a:off x="6528039" y="866179"/>
          <a:ext cx="8592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85926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6935423" y="908404"/>
        <a:ext cx="44493" cy="6991"/>
      </dsp:txXfrm>
    </dsp:sp>
    <dsp:sp modelId="{E428DF3D-4114-4CA5-AB0A-803BF3019EC6}">
      <dsp:nvSpPr>
        <dsp:cNvPr id="0" name=""/>
        <dsp:cNvSpPr/>
      </dsp:nvSpPr>
      <dsp:spPr>
        <a:xfrm>
          <a:off x="3620453" y="0"/>
          <a:ext cx="2909385" cy="1823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kern="1200" dirty="0" smtClean="0"/>
            <a:t>12:00</a:t>
          </a:r>
          <a:r>
            <a:rPr lang="zh-TW" altLang="en-US" sz="3600" kern="1200" dirty="0" smtClean="0">
              <a:solidFill>
                <a:srgbClr val="0070C0"/>
              </a:solidFill>
            </a:rPr>
            <a:t>吃飯</a:t>
          </a:r>
          <a:endParaRPr lang="zh-TW" altLang="en-US" sz="3600" kern="1200" dirty="0">
            <a:solidFill>
              <a:srgbClr val="0070C0"/>
            </a:solidFill>
          </a:endParaRPr>
        </a:p>
      </dsp:txBody>
      <dsp:txXfrm>
        <a:off x="3620453" y="0"/>
        <a:ext cx="2909385" cy="1823799"/>
      </dsp:txXfrm>
    </dsp:sp>
    <dsp:sp modelId="{8848A0C9-2D32-49E5-B31D-5D5EF54705AA}">
      <dsp:nvSpPr>
        <dsp:cNvPr id="0" name=""/>
        <dsp:cNvSpPr/>
      </dsp:nvSpPr>
      <dsp:spPr>
        <a:xfrm>
          <a:off x="1611751" y="1821999"/>
          <a:ext cx="7327782" cy="744558"/>
        </a:xfrm>
        <a:custGeom>
          <a:avLst/>
          <a:gdLst/>
          <a:ahLst/>
          <a:cxnLst/>
          <a:rect l="0" t="0" r="0" b="0"/>
          <a:pathLst>
            <a:path>
              <a:moveTo>
                <a:pt x="7327782" y="0"/>
              </a:moveTo>
              <a:lnTo>
                <a:pt x="7327782" y="389379"/>
              </a:lnTo>
              <a:lnTo>
                <a:pt x="0" y="389379"/>
              </a:lnTo>
              <a:lnTo>
                <a:pt x="0" y="744558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91426" y="2190782"/>
        <a:ext cx="368433" cy="6991"/>
      </dsp:txXfrm>
    </dsp:sp>
    <dsp:sp modelId="{48E8EAB2-9387-4315-BD31-B2082C91DB87}">
      <dsp:nvSpPr>
        <dsp:cNvPr id="0" name=""/>
        <dsp:cNvSpPr/>
      </dsp:nvSpPr>
      <dsp:spPr>
        <a:xfrm>
          <a:off x="7419701" y="0"/>
          <a:ext cx="3039665" cy="1823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rgbClr val="7030A0"/>
              </a:solidFill>
            </a:rPr>
            <a:t>小飛龍</a:t>
          </a:r>
          <a:endParaRPr lang="zh-TW" altLang="en-US" sz="3600" kern="1200" dirty="0">
            <a:solidFill>
              <a:srgbClr val="7030A0"/>
            </a:solidFill>
          </a:endParaRPr>
        </a:p>
      </dsp:txBody>
      <dsp:txXfrm>
        <a:off x="7419701" y="0"/>
        <a:ext cx="3039665" cy="1823799"/>
      </dsp:txXfrm>
    </dsp:sp>
    <dsp:sp modelId="{EED90C23-999C-4E6D-832A-99482F560730}">
      <dsp:nvSpPr>
        <dsp:cNvPr id="0" name=""/>
        <dsp:cNvSpPr/>
      </dsp:nvSpPr>
      <dsp:spPr>
        <a:xfrm>
          <a:off x="3007863" y="3267024"/>
          <a:ext cx="662930" cy="146305"/>
        </a:xfrm>
        <a:custGeom>
          <a:avLst/>
          <a:gdLst/>
          <a:ahLst/>
          <a:cxnLst/>
          <a:rect l="0" t="0" r="0" b="0"/>
          <a:pathLst>
            <a:path>
              <a:moveTo>
                <a:pt x="0" y="146305"/>
              </a:moveTo>
              <a:lnTo>
                <a:pt x="348565" y="146305"/>
              </a:lnTo>
              <a:lnTo>
                <a:pt x="348565" y="0"/>
              </a:lnTo>
              <a:lnTo>
                <a:pt x="662930" y="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21608" y="3336681"/>
        <a:ext cx="35439" cy="6991"/>
      </dsp:txXfrm>
    </dsp:sp>
    <dsp:sp modelId="{3B2EC5EB-4D91-4721-8A1D-5F6B6F93BBFF}">
      <dsp:nvSpPr>
        <dsp:cNvPr id="0" name=""/>
        <dsp:cNvSpPr/>
      </dsp:nvSpPr>
      <dsp:spPr>
        <a:xfrm>
          <a:off x="213839" y="2598957"/>
          <a:ext cx="2795823" cy="16287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叢樹林吼吼屋 </a:t>
          </a:r>
          <a:endParaRPr lang="zh-TW" altLang="en-US" sz="3600" kern="1200" dirty="0"/>
        </a:p>
      </dsp:txBody>
      <dsp:txXfrm>
        <a:off x="213839" y="2598957"/>
        <a:ext cx="2795823" cy="1628744"/>
      </dsp:txXfrm>
    </dsp:sp>
    <dsp:sp modelId="{39197182-0A53-42B1-95C3-9A1043094492}">
      <dsp:nvSpPr>
        <dsp:cNvPr id="0" name=""/>
        <dsp:cNvSpPr/>
      </dsp:nvSpPr>
      <dsp:spPr>
        <a:xfrm>
          <a:off x="3703193" y="2355124"/>
          <a:ext cx="3039665" cy="1823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kern="1200" dirty="0" smtClean="0"/>
            <a:t>15:00</a:t>
          </a:r>
          <a:r>
            <a:rPr lang="zh-TW" altLang="en-US" sz="3600" kern="1200" dirty="0" smtClean="0"/>
            <a:t>集合</a:t>
          </a:r>
          <a:endParaRPr lang="zh-TW" altLang="en-US" sz="3600" kern="1200" dirty="0"/>
        </a:p>
      </dsp:txBody>
      <dsp:txXfrm>
        <a:off x="3703193" y="2355124"/>
        <a:ext cx="3039665" cy="1823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135A-4245-40E8-8215-1862FF5C0C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0A96B-F83C-46E5-8F82-4897045BDF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8515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135A-4245-40E8-8215-1862FF5C0C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0A96B-F83C-46E5-8F82-4897045BDF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372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135A-4245-40E8-8215-1862FF5C0C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0A96B-F83C-46E5-8F82-4897045BDF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653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135A-4245-40E8-8215-1862FF5C0C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0A96B-F83C-46E5-8F82-4897045BDF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114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135A-4245-40E8-8215-1862FF5C0C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0A96B-F83C-46E5-8F82-4897045BDF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2807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135A-4245-40E8-8215-1862FF5C0C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0A96B-F83C-46E5-8F82-4897045BDF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076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135A-4245-40E8-8215-1862FF5C0C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0A96B-F83C-46E5-8F82-4897045BDF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827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135A-4245-40E8-8215-1862FF5C0C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0A96B-F83C-46E5-8F82-4897045BDF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000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135A-4245-40E8-8215-1862FF5C0C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0A96B-F83C-46E5-8F82-4897045BDF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766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135A-4245-40E8-8215-1862FF5C0C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0A96B-F83C-46E5-8F82-4897045BDF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8636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135A-4245-40E8-8215-1862FF5C0C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0A96B-F83C-46E5-8F82-4897045BDF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800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135A-4245-40E8-8215-1862FF5C0C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0A96B-F83C-46E5-8F82-4897045BDF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4760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8oEWu1F9SJk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1000">
              <a:srgbClr val="FFC000"/>
            </a:gs>
            <a:gs pos="7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兒童樂園一日遊</a:t>
            </a:r>
            <a:endParaRPr lang="zh-TW" altLang="en-US" dirty="0"/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設計</a:t>
            </a:r>
            <a:r>
              <a:rPr lang="en-US" altLang="zh-TW" dirty="0" smtClean="0"/>
              <a:t>:</a:t>
            </a:r>
            <a:r>
              <a:rPr lang="zh-TW" altLang="en-US" dirty="0" smtClean="0"/>
              <a:t>周品希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676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1000">
              <a:srgbClr val="FFFF00"/>
            </a:gs>
            <a:gs pos="7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55766" y="440327"/>
            <a:ext cx="10515600" cy="1325563"/>
          </a:xfrm>
        </p:spPr>
        <p:txBody>
          <a:bodyPr/>
          <a:lstStyle/>
          <a:p>
            <a:endParaRPr lang="zh-TW" altLang="en-US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7625954"/>
              </p:ext>
            </p:extLst>
          </p:nvPr>
        </p:nvGraphicFramePr>
        <p:xfrm>
          <a:off x="537755" y="148599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482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1000">
              <a:srgbClr val="FF0000"/>
            </a:gs>
            <a:gs pos="7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</a:t>
            </a:r>
            <a:r>
              <a:rPr lang="zh-TW" altLang="en-US" dirty="0"/>
              <a:t>價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9993160"/>
              </p:ext>
            </p:extLst>
          </p:nvPr>
        </p:nvGraphicFramePr>
        <p:xfrm>
          <a:off x="838200" y="3121184"/>
          <a:ext cx="10515600" cy="176022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191368598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35275119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65836751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22082373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19638066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15125650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85392815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115631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76838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  <a:r>
                        <a:rPr lang="zh-TW" altLang="en-US" dirty="0" smtClean="0">
                          <a:effectLst/>
                        </a:rPr>
                        <a:t>            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335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18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1000">
              <a:srgbClr val="0070C0"/>
            </a:gs>
            <a:gs pos="7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pic>
        <p:nvPicPr>
          <p:cNvPr id="3076" name="Picture 4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222" y="2398666"/>
            <a:ext cx="5945778" cy="4459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42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1000">
              <a:srgbClr val="00B050"/>
            </a:gs>
            <a:gs pos="7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</p:txBody>
      </p:sp>
      <p:pic>
        <p:nvPicPr>
          <p:cNvPr id="6147" name="Picture 3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9247" y="2168435"/>
            <a:ext cx="6252753" cy="4689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469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000">
              <a:srgbClr val="FCF8FA"/>
            </a:gs>
            <a:gs pos="73000">
              <a:srgbClr val="B2F0D7"/>
            </a:gs>
            <a:gs pos="99000">
              <a:srgbClr val="E0D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72045" y="1690688"/>
            <a:ext cx="8321040" cy="468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454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8oEWu1F9SJ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36914" y="1390243"/>
            <a:ext cx="8569235" cy="5097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903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01634" y="281169"/>
            <a:ext cx="10515600" cy="1325563"/>
          </a:xfrm>
        </p:spPr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52206" y="2011680"/>
            <a:ext cx="7759337" cy="445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894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1000">
              <a:srgbClr val="7030A0"/>
            </a:gs>
            <a:gs pos="7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              </a:t>
            </a:r>
            <a:r>
              <a:rPr lang="en-US" altLang="zh-TW" dirty="0" smtClean="0"/>
              <a:t>https</a:t>
            </a:r>
            <a:r>
              <a:rPr lang="en-US" altLang="zh-TW" dirty="0"/>
              <a:t>://</a:t>
            </a:r>
            <a:r>
              <a:rPr lang="en-US" altLang="zh-TW" dirty="0" smtClean="0"/>
              <a:t>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931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179</Words>
  <Application>Microsoft Office PowerPoint</Application>
  <PresentationFormat>寬螢幕</PresentationFormat>
  <Paragraphs>32</Paragraphs>
  <Slides>9</Slides>
  <Notes>0</Notes>
  <HiddenSlides>0</HiddenSlides>
  <MMClips>3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Office 佈景主題</vt:lpstr>
      <vt:lpstr>兒童樂園一日遊</vt:lpstr>
      <vt:lpstr>PowerPoint 簡報</vt:lpstr>
      <vt:lpstr>票價</vt:lpstr>
      <vt:lpstr>魔法星際飛車</vt:lpstr>
      <vt:lpstr>叢林吼吼樹屋</vt:lpstr>
      <vt:lpstr>兒童新樂園簡介 </vt:lpstr>
      <vt:lpstr>兒童新樂園簡介 </vt:lpstr>
      <vt:lpstr>兒童新樂園微電影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兒童樂園一日遊</dc:title>
  <dc:creator>Windows 使用者</dc:creator>
  <cp:lastModifiedBy>Windows 使用者</cp:lastModifiedBy>
  <cp:revision>11</cp:revision>
  <dcterms:created xsi:type="dcterms:W3CDTF">2021-12-28T03:35:58Z</dcterms:created>
  <dcterms:modified xsi:type="dcterms:W3CDTF">2022-01-11T03:56:14Z</dcterms:modified>
</cp:coreProperties>
</file>