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49BB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3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CB98FE-9417-4064-A3D8-686672AC0FAA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F75D54FE-BFC0-40BD-9C05-A1DAEBD7E228}">
      <dgm:prSet phldrT="[文字]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47000">
              <a:schemeClr val="accent1">
                <a:lumMod val="45000"/>
                <a:lumOff val="55000"/>
              </a:schemeClr>
            </a:gs>
            <a:gs pos="74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</dgm:spPr>
      <dgm:t>
        <a:bodyPr/>
        <a:lstStyle/>
        <a:p>
          <a:r>
            <a:rPr lang="en-US" altLang="zh-TW" dirty="0" smtClean="0"/>
            <a:t>8:00</a:t>
          </a:r>
          <a:r>
            <a:rPr lang="zh-TW" altLang="en-US" dirty="0" smtClean="0"/>
            <a:t>出發</a:t>
          </a:r>
          <a:endParaRPr lang="zh-TW" altLang="en-US" dirty="0"/>
        </a:p>
      </dgm:t>
    </dgm:pt>
    <dgm:pt modelId="{02ED1564-FAE1-4270-948E-B6A91FB1B855}" type="parTrans" cxnId="{5A8F9E91-322F-4F1C-B696-BB650DE39724}">
      <dgm:prSet/>
      <dgm:spPr/>
      <dgm:t>
        <a:bodyPr/>
        <a:lstStyle/>
        <a:p>
          <a:endParaRPr lang="zh-TW" altLang="en-US"/>
        </a:p>
      </dgm:t>
    </dgm:pt>
    <dgm:pt modelId="{026863F8-620A-4126-80F7-9AB2FCB3880E}" type="sibTrans" cxnId="{5A8F9E91-322F-4F1C-B696-BB650DE39724}">
      <dgm:prSet/>
      <dgm:spPr/>
      <dgm:t>
        <a:bodyPr/>
        <a:lstStyle/>
        <a:p>
          <a:endParaRPr lang="zh-TW" altLang="en-US"/>
        </a:p>
      </dgm:t>
    </dgm:pt>
    <dgm:pt modelId="{90217BB4-3065-4670-9085-8AFA0EDA4506}">
      <dgm:prSet phldrT="[文字]"/>
      <dgm:spPr>
        <a:gradFill rotWithShape="0">
          <a:gsLst>
            <a:gs pos="0">
              <a:schemeClr val="accent6">
                <a:lumMod val="75000"/>
              </a:schemeClr>
            </a:gs>
            <a:gs pos="0">
              <a:schemeClr val="accent1">
                <a:lumMod val="45000"/>
                <a:lumOff val="55000"/>
              </a:schemeClr>
            </a:gs>
            <a:gs pos="58000">
              <a:srgbClr val="FFFF00"/>
            </a:gs>
            <a:gs pos="100000">
              <a:schemeClr val="accent6">
                <a:lumMod val="75000"/>
              </a:schemeClr>
            </a:gs>
          </a:gsLst>
          <a:lin ang="5400000" scaled="1"/>
        </a:gradFill>
      </dgm:spPr>
      <dgm:t>
        <a:bodyPr/>
        <a:lstStyle/>
        <a:p>
          <a:r>
            <a:rPr lang="en-US" altLang="zh-TW" dirty="0" smtClean="0"/>
            <a:t>9:00</a:t>
          </a:r>
          <a:r>
            <a:rPr lang="zh-TW" altLang="en-US" dirty="0" smtClean="0"/>
            <a:t>開始玩</a:t>
          </a:r>
          <a:endParaRPr lang="zh-TW" altLang="en-US" dirty="0"/>
        </a:p>
      </dgm:t>
    </dgm:pt>
    <dgm:pt modelId="{5730AE39-A55F-4D22-A278-1D70D2AA4C5B}" type="parTrans" cxnId="{F24B31BE-576C-45DF-80B9-C1805396EF34}">
      <dgm:prSet/>
      <dgm:spPr/>
      <dgm:t>
        <a:bodyPr/>
        <a:lstStyle/>
        <a:p>
          <a:endParaRPr lang="zh-TW" altLang="en-US"/>
        </a:p>
      </dgm:t>
    </dgm:pt>
    <dgm:pt modelId="{692F5D58-5353-4260-9BA7-685C9EA2E302}" type="sibTrans" cxnId="{F24B31BE-576C-45DF-80B9-C1805396EF34}">
      <dgm:prSet/>
      <dgm:spPr/>
      <dgm:t>
        <a:bodyPr/>
        <a:lstStyle/>
        <a:p>
          <a:endParaRPr lang="zh-TW" altLang="en-US"/>
        </a:p>
      </dgm:t>
    </dgm:pt>
    <dgm:pt modelId="{9DEBFAED-A6CD-4858-B9AC-3F434AE8E494}">
      <dgm:prSet phldrT="[文字]"/>
      <dgm:spPr>
        <a:gradFill rotWithShape="0">
          <a:gsLst>
            <a:gs pos="0">
              <a:schemeClr val="accent6">
                <a:lumMod val="75000"/>
              </a:schemeClr>
            </a:gs>
            <a:gs pos="0">
              <a:schemeClr val="accent1">
                <a:lumMod val="45000"/>
                <a:lumOff val="55000"/>
              </a:schemeClr>
            </a:gs>
            <a:gs pos="61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3DB1F43B-0776-48FC-9DA5-0EBFABA52596}" type="parTrans" cxnId="{F57A165B-AEE3-408B-9496-6AC727F26019}">
      <dgm:prSet/>
      <dgm:spPr/>
      <dgm:t>
        <a:bodyPr/>
        <a:lstStyle/>
        <a:p>
          <a:endParaRPr lang="zh-TW" altLang="en-US"/>
        </a:p>
      </dgm:t>
    </dgm:pt>
    <dgm:pt modelId="{FB2DF8E6-6455-42B7-981A-2D9133B2FA3A}" type="sibTrans" cxnId="{F57A165B-AEE3-408B-9496-6AC727F26019}">
      <dgm:prSet/>
      <dgm:spPr/>
      <dgm:t>
        <a:bodyPr/>
        <a:lstStyle/>
        <a:p>
          <a:endParaRPr lang="zh-TW" altLang="en-US"/>
        </a:p>
      </dgm:t>
    </dgm:pt>
    <dgm:pt modelId="{0C24F7CD-55BC-4EAC-A01C-6B457E5608FB}">
      <dgm:prSet phldrT="[文字]"/>
      <dgm:spPr>
        <a:gradFill rotWithShape="0">
          <a:gsLst>
            <a:gs pos="6000">
              <a:srgbClr val="FFFF00"/>
            </a:gs>
            <a:gs pos="58000">
              <a:schemeClr val="accent1">
                <a:lumMod val="60000"/>
                <a:lumOff val="40000"/>
              </a:schemeClr>
            </a:gs>
            <a:gs pos="100000">
              <a:schemeClr val="bg2">
                <a:lumMod val="60000"/>
                <a:lumOff val="4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買吃的</a:t>
          </a:r>
          <a:endParaRPr lang="zh-TW" altLang="en-US" dirty="0"/>
        </a:p>
      </dgm:t>
    </dgm:pt>
    <dgm:pt modelId="{A6F44EFB-ADB6-421C-8EE9-19C2432F9EEF}" type="parTrans" cxnId="{F94EDB68-0F5D-47AE-945A-8E01F5CABA90}">
      <dgm:prSet/>
      <dgm:spPr/>
      <dgm:t>
        <a:bodyPr/>
        <a:lstStyle/>
        <a:p>
          <a:endParaRPr lang="zh-TW" altLang="en-US"/>
        </a:p>
      </dgm:t>
    </dgm:pt>
    <dgm:pt modelId="{17C70DB3-167B-41F0-BC7F-49A606200FDA}" type="sibTrans" cxnId="{F94EDB68-0F5D-47AE-945A-8E01F5CABA90}">
      <dgm:prSet/>
      <dgm:spPr/>
      <dgm:t>
        <a:bodyPr/>
        <a:lstStyle/>
        <a:p>
          <a:endParaRPr lang="zh-TW" altLang="en-US"/>
        </a:p>
      </dgm:t>
    </dgm:pt>
    <dgm:pt modelId="{508141A6-3E73-431E-9EA9-E2940B248736}">
      <dgm:prSet phldrT="[文字]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47000">
              <a:schemeClr val="accent1">
                <a:lumMod val="45000"/>
                <a:lumOff val="55000"/>
              </a:schemeClr>
            </a:gs>
            <a:gs pos="74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</dgm:spPr>
      <dgm:t>
        <a:bodyPr/>
        <a:lstStyle/>
        <a:p>
          <a:r>
            <a:rPr lang="en-US" altLang="zh-TW" dirty="0" smtClean="0"/>
            <a:t>12:00</a:t>
          </a:r>
          <a:r>
            <a:rPr lang="zh-TW" altLang="en-US" dirty="0" smtClean="0"/>
            <a:t>吃午餐</a:t>
          </a:r>
          <a:endParaRPr lang="zh-TW" altLang="en-US" dirty="0"/>
        </a:p>
      </dgm:t>
    </dgm:pt>
    <dgm:pt modelId="{33FD1D46-BB92-4477-B87A-087D42BBFBB5}" type="parTrans" cxnId="{BAA8EE32-9DDE-43A0-A862-222E356F1E5E}">
      <dgm:prSet/>
      <dgm:spPr/>
      <dgm:t>
        <a:bodyPr/>
        <a:lstStyle/>
        <a:p>
          <a:endParaRPr lang="zh-TW" altLang="en-US"/>
        </a:p>
      </dgm:t>
    </dgm:pt>
    <dgm:pt modelId="{1F2DFBE8-4329-4443-BCF3-2B03537489DA}" type="sibTrans" cxnId="{BAA8EE32-9DDE-43A0-A862-222E356F1E5E}">
      <dgm:prSet/>
      <dgm:spPr/>
      <dgm:t>
        <a:bodyPr/>
        <a:lstStyle/>
        <a:p>
          <a:endParaRPr lang="zh-TW" altLang="en-US"/>
        </a:p>
      </dgm:t>
    </dgm:pt>
    <dgm:pt modelId="{E3783EA1-CBB4-4E78-86E9-792D3D2568DC}">
      <dgm:prSet phldrT="[文字]"/>
      <dgm:spPr>
        <a:gradFill rotWithShape="0">
          <a:gsLst>
            <a:gs pos="0">
              <a:schemeClr val="accent6">
                <a:lumMod val="75000"/>
              </a:schemeClr>
            </a:gs>
            <a:gs pos="0">
              <a:schemeClr val="accent1">
                <a:lumMod val="45000"/>
                <a:lumOff val="55000"/>
              </a:schemeClr>
            </a:gs>
            <a:gs pos="61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206A7FAC-19C1-4537-9312-9C165AE9D367}" type="parTrans" cxnId="{45183DC2-E155-4543-BC64-924613F66C5C}">
      <dgm:prSet/>
      <dgm:spPr/>
      <dgm:t>
        <a:bodyPr/>
        <a:lstStyle/>
        <a:p>
          <a:endParaRPr lang="zh-TW" altLang="en-US"/>
        </a:p>
      </dgm:t>
    </dgm:pt>
    <dgm:pt modelId="{81CF4A90-3019-4DFF-9D9C-6A55D15E26C9}" type="sibTrans" cxnId="{45183DC2-E155-4543-BC64-924613F66C5C}">
      <dgm:prSet/>
      <dgm:spPr/>
      <dgm:t>
        <a:bodyPr/>
        <a:lstStyle/>
        <a:p>
          <a:endParaRPr lang="zh-TW" altLang="en-US"/>
        </a:p>
      </dgm:t>
    </dgm:pt>
    <dgm:pt modelId="{3614886F-E26F-4BF6-B7F5-668E0F6AD281}">
      <dgm:prSet phldrT="[文字]"/>
      <dgm:spPr>
        <a:gradFill rotWithShape="0">
          <a:gsLst>
            <a:gs pos="0">
              <a:schemeClr val="accent6">
                <a:lumMod val="75000"/>
              </a:schemeClr>
            </a:gs>
            <a:gs pos="0">
              <a:schemeClr val="accent1">
                <a:lumMod val="45000"/>
                <a:lumOff val="55000"/>
              </a:schemeClr>
            </a:gs>
            <a:gs pos="58000">
              <a:srgbClr val="FFFF00"/>
            </a:gs>
            <a:gs pos="100000">
              <a:schemeClr val="accent6">
                <a:lumMod val="75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83DC0FE8-BF7B-4678-8287-9DDBDF09F738}" type="parTrans" cxnId="{5F7CEA11-8A2D-49B1-BF13-99828D60D9FE}">
      <dgm:prSet/>
      <dgm:spPr/>
      <dgm:t>
        <a:bodyPr/>
        <a:lstStyle/>
        <a:p>
          <a:endParaRPr lang="zh-TW" altLang="en-US"/>
        </a:p>
      </dgm:t>
    </dgm:pt>
    <dgm:pt modelId="{00FB424C-7DE9-4E3C-8222-29EF16EB4C88}" type="sibTrans" cxnId="{5F7CEA11-8A2D-49B1-BF13-99828D60D9FE}">
      <dgm:prSet/>
      <dgm:spPr/>
      <dgm:t>
        <a:bodyPr/>
        <a:lstStyle/>
        <a:p>
          <a:endParaRPr lang="zh-TW" altLang="en-US"/>
        </a:p>
      </dgm:t>
    </dgm:pt>
    <dgm:pt modelId="{20BA2825-0728-4AB5-A2BA-12A2F396B06F}">
      <dgm:prSet phldrT="[文字]"/>
      <dgm:spPr>
        <a:gradFill rotWithShape="0">
          <a:gsLst>
            <a:gs pos="6000">
              <a:srgbClr val="FFFF00"/>
            </a:gs>
            <a:gs pos="58000">
              <a:schemeClr val="accent1">
                <a:lumMod val="60000"/>
                <a:lumOff val="40000"/>
              </a:schemeClr>
            </a:gs>
            <a:gs pos="100000">
              <a:schemeClr val="bg2">
                <a:lumMod val="60000"/>
                <a:lumOff val="4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DD72194C-C8F1-4EBA-9092-9CF61C013E17}" type="parTrans" cxnId="{D40B91DE-2CCF-49F9-A950-469B5D1197EA}">
      <dgm:prSet/>
      <dgm:spPr/>
      <dgm:t>
        <a:bodyPr/>
        <a:lstStyle/>
        <a:p>
          <a:endParaRPr lang="zh-TW" altLang="en-US"/>
        </a:p>
      </dgm:t>
    </dgm:pt>
    <dgm:pt modelId="{49BE0126-51EC-498C-9727-5F7EF94F9213}" type="sibTrans" cxnId="{D40B91DE-2CCF-49F9-A950-469B5D1197EA}">
      <dgm:prSet/>
      <dgm:spPr/>
      <dgm:t>
        <a:bodyPr/>
        <a:lstStyle/>
        <a:p>
          <a:endParaRPr lang="zh-TW" altLang="en-US"/>
        </a:p>
      </dgm:t>
    </dgm:pt>
    <dgm:pt modelId="{5DC23C22-7275-41BD-8CD1-5232A018E5DA}">
      <dgm:prSet phldrT="[文字]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47000">
              <a:schemeClr val="accent1">
                <a:lumMod val="45000"/>
                <a:lumOff val="55000"/>
              </a:schemeClr>
            </a:gs>
            <a:gs pos="74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AFD005FD-572A-4534-86C0-2310C298CEF1}" type="parTrans" cxnId="{07B8DEFA-43F7-4A16-871E-BAB59B3CA6AF}">
      <dgm:prSet/>
      <dgm:spPr/>
      <dgm:t>
        <a:bodyPr/>
        <a:lstStyle/>
        <a:p>
          <a:endParaRPr lang="zh-TW" altLang="en-US"/>
        </a:p>
      </dgm:t>
    </dgm:pt>
    <dgm:pt modelId="{1408E8D6-A25A-4A61-8ED2-6A3895517A20}" type="sibTrans" cxnId="{07B8DEFA-43F7-4A16-871E-BAB59B3CA6AF}">
      <dgm:prSet/>
      <dgm:spPr/>
      <dgm:t>
        <a:bodyPr/>
        <a:lstStyle/>
        <a:p>
          <a:endParaRPr lang="zh-TW" altLang="en-US"/>
        </a:p>
      </dgm:t>
    </dgm:pt>
    <dgm:pt modelId="{0CFADBD0-9C57-4C58-8E12-42F0515D42AE}">
      <dgm:prSet phldrT="[文字]"/>
      <dgm:spPr>
        <a:gradFill rotWithShape="0">
          <a:gsLst>
            <a:gs pos="6000">
              <a:srgbClr val="FFFF00"/>
            </a:gs>
            <a:gs pos="58000">
              <a:schemeClr val="accent1">
                <a:lumMod val="60000"/>
                <a:lumOff val="40000"/>
              </a:schemeClr>
            </a:gs>
            <a:gs pos="100000">
              <a:schemeClr val="bg2">
                <a:lumMod val="60000"/>
                <a:lumOff val="4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32B42914-C01A-4F72-A069-F28C55CD725E}" type="parTrans" cxnId="{47ABA954-60F9-450E-A8AB-18D3502B9C27}">
      <dgm:prSet/>
      <dgm:spPr/>
      <dgm:t>
        <a:bodyPr/>
        <a:lstStyle/>
        <a:p>
          <a:endParaRPr lang="zh-TW" altLang="en-US"/>
        </a:p>
      </dgm:t>
    </dgm:pt>
    <dgm:pt modelId="{FE0AE8D1-FB22-434B-8585-021DC0595402}" type="sibTrans" cxnId="{47ABA954-60F9-450E-A8AB-18D3502B9C27}">
      <dgm:prSet/>
      <dgm:spPr/>
      <dgm:t>
        <a:bodyPr/>
        <a:lstStyle/>
        <a:p>
          <a:endParaRPr lang="zh-TW" altLang="en-US"/>
        </a:p>
      </dgm:t>
    </dgm:pt>
    <dgm:pt modelId="{7A726570-2C2F-4A37-969A-A0F39CFB4FEE}">
      <dgm:prSet phldrT="[文字]"/>
      <dgm:spPr>
        <a:gradFill rotWithShape="0">
          <a:gsLst>
            <a:gs pos="0">
              <a:schemeClr val="accent6">
                <a:lumMod val="75000"/>
              </a:schemeClr>
            </a:gs>
            <a:gs pos="0">
              <a:schemeClr val="accent1">
                <a:lumMod val="45000"/>
                <a:lumOff val="55000"/>
              </a:schemeClr>
            </a:gs>
            <a:gs pos="58000">
              <a:srgbClr val="FFFF00"/>
            </a:gs>
            <a:gs pos="100000">
              <a:schemeClr val="accent6">
                <a:lumMod val="75000"/>
              </a:schemeClr>
            </a:gs>
          </a:gsLst>
          <a:lin ang="5400000" scaled="1"/>
        </a:gradFill>
      </dgm:spPr>
      <dgm:t>
        <a:bodyPr/>
        <a:lstStyle/>
        <a:p>
          <a:r>
            <a:rPr lang="en-US" altLang="zh-TW" dirty="0" smtClean="0"/>
            <a:t>15:00</a:t>
          </a:r>
          <a:r>
            <a:rPr lang="zh-TW" altLang="en-US" dirty="0" smtClean="0"/>
            <a:t>集合</a:t>
          </a:r>
          <a:endParaRPr lang="zh-TW" altLang="en-US" dirty="0"/>
        </a:p>
      </dgm:t>
    </dgm:pt>
    <dgm:pt modelId="{258C7229-77A3-4AA5-84D5-B2B9A22EFD8E}" type="parTrans" cxnId="{76DC78D4-FF25-48BD-A2C1-8AA17D692B92}">
      <dgm:prSet/>
      <dgm:spPr/>
      <dgm:t>
        <a:bodyPr/>
        <a:lstStyle/>
        <a:p>
          <a:endParaRPr lang="zh-TW" altLang="en-US"/>
        </a:p>
      </dgm:t>
    </dgm:pt>
    <dgm:pt modelId="{FE72CA19-0A83-4448-9F60-84DB8B819A4E}" type="sibTrans" cxnId="{76DC78D4-FF25-48BD-A2C1-8AA17D692B92}">
      <dgm:prSet/>
      <dgm:spPr/>
      <dgm:t>
        <a:bodyPr/>
        <a:lstStyle/>
        <a:p>
          <a:endParaRPr lang="zh-TW" altLang="en-US"/>
        </a:p>
      </dgm:t>
    </dgm:pt>
    <dgm:pt modelId="{8CADF901-EAA6-47E8-AD97-3F994CA393B8}">
      <dgm:prSet phldrT="[文字]"/>
      <dgm:spPr>
        <a:gradFill rotWithShape="0">
          <a:gsLst>
            <a:gs pos="0">
              <a:schemeClr val="accent6">
                <a:lumMod val="75000"/>
              </a:schemeClr>
            </a:gs>
            <a:gs pos="0">
              <a:schemeClr val="accent1">
                <a:lumMod val="45000"/>
                <a:lumOff val="55000"/>
              </a:schemeClr>
            </a:gs>
            <a:gs pos="61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</dgm:spPr>
      <dgm:t>
        <a:bodyPr/>
        <a:lstStyle/>
        <a:p>
          <a:r>
            <a:rPr lang="en-US" altLang="zh-TW" dirty="0" smtClean="0"/>
            <a:t>16:00</a:t>
          </a:r>
          <a:r>
            <a:rPr lang="zh-TW" altLang="en-US" dirty="0" smtClean="0"/>
            <a:t>回家</a:t>
          </a:r>
          <a:endParaRPr lang="zh-TW" altLang="en-US" dirty="0"/>
        </a:p>
      </dgm:t>
    </dgm:pt>
    <dgm:pt modelId="{05A37FD9-E33E-4E3F-BFB6-5BF752D2C508}" type="parTrans" cxnId="{53FF9BF2-E370-4E6C-AE74-A2150305B4E9}">
      <dgm:prSet/>
      <dgm:spPr/>
      <dgm:t>
        <a:bodyPr/>
        <a:lstStyle/>
        <a:p>
          <a:endParaRPr lang="zh-TW" altLang="en-US"/>
        </a:p>
      </dgm:t>
    </dgm:pt>
    <dgm:pt modelId="{FE70705F-535F-436C-BA8C-C2FF92B161B1}" type="sibTrans" cxnId="{53FF9BF2-E370-4E6C-AE74-A2150305B4E9}">
      <dgm:prSet/>
      <dgm:spPr/>
      <dgm:t>
        <a:bodyPr/>
        <a:lstStyle/>
        <a:p>
          <a:endParaRPr lang="zh-TW" altLang="en-US"/>
        </a:p>
      </dgm:t>
    </dgm:pt>
    <dgm:pt modelId="{4E895B9E-9B04-47AF-9D99-88DCE6E6A015}" type="pres">
      <dgm:prSet presAssocID="{E7CB98FE-9417-4064-A3D8-686672AC0FA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4867D2C-2558-4A34-916C-9C2B5218227E}" type="pres">
      <dgm:prSet presAssocID="{F75D54FE-BFC0-40BD-9C05-A1DAEBD7E228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557434-1D64-4BCA-B333-004E98192F84}" type="pres">
      <dgm:prSet presAssocID="{026863F8-620A-4126-80F7-9AB2FCB3880E}" presName="sibTrans" presStyleLbl="sibTrans2D1" presStyleIdx="0" presStyleCnt="11"/>
      <dgm:spPr/>
      <dgm:t>
        <a:bodyPr/>
        <a:lstStyle/>
        <a:p>
          <a:endParaRPr lang="zh-TW" altLang="en-US"/>
        </a:p>
      </dgm:t>
    </dgm:pt>
    <dgm:pt modelId="{730FCA4E-FA3B-4818-B918-7744335B4BFC}" type="pres">
      <dgm:prSet presAssocID="{026863F8-620A-4126-80F7-9AB2FCB3880E}" presName="connectorText" presStyleLbl="sibTrans2D1" presStyleIdx="0" presStyleCnt="11"/>
      <dgm:spPr/>
      <dgm:t>
        <a:bodyPr/>
        <a:lstStyle/>
        <a:p>
          <a:endParaRPr lang="zh-TW" altLang="en-US"/>
        </a:p>
      </dgm:t>
    </dgm:pt>
    <dgm:pt modelId="{F4CB57B9-51BF-4875-BF7E-7149A6F92DD1}" type="pres">
      <dgm:prSet presAssocID="{90217BB4-3065-4670-9085-8AFA0EDA4506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F42CA94-5A0D-4705-9CD3-1DFCCA1B0D4F}" type="pres">
      <dgm:prSet presAssocID="{692F5D58-5353-4260-9BA7-685C9EA2E302}" presName="sibTrans" presStyleLbl="sibTrans2D1" presStyleIdx="1" presStyleCnt="11"/>
      <dgm:spPr/>
      <dgm:t>
        <a:bodyPr/>
        <a:lstStyle/>
        <a:p>
          <a:endParaRPr lang="zh-TW" altLang="en-US"/>
        </a:p>
      </dgm:t>
    </dgm:pt>
    <dgm:pt modelId="{BC5DE7D4-49EE-47A6-B355-74F33A4CEB9C}" type="pres">
      <dgm:prSet presAssocID="{692F5D58-5353-4260-9BA7-685C9EA2E302}" presName="connectorText" presStyleLbl="sibTrans2D1" presStyleIdx="1" presStyleCnt="11"/>
      <dgm:spPr/>
      <dgm:t>
        <a:bodyPr/>
        <a:lstStyle/>
        <a:p>
          <a:endParaRPr lang="zh-TW" altLang="en-US"/>
        </a:p>
      </dgm:t>
    </dgm:pt>
    <dgm:pt modelId="{7438E801-0C40-4031-96CA-C05244D9CB43}" type="pres">
      <dgm:prSet presAssocID="{9DEBFAED-A6CD-4858-B9AC-3F434AE8E494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6F4F71-E47F-4C46-93C9-F6351F99EF6A}" type="pres">
      <dgm:prSet presAssocID="{FB2DF8E6-6455-42B7-981A-2D9133B2FA3A}" presName="sibTrans" presStyleLbl="sibTrans2D1" presStyleIdx="2" presStyleCnt="11"/>
      <dgm:spPr/>
      <dgm:t>
        <a:bodyPr/>
        <a:lstStyle/>
        <a:p>
          <a:endParaRPr lang="zh-TW" altLang="en-US"/>
        </a:p>
      </dgm:t>
    </dgm:pt>
    <dgm:pt modelId="{0004D07D-3534-4E7B-903E-EDC4C19489A0}" type="pres">
      <dgm:prSet presAssocID="{FB2DF8E6-6455-42B7-981A-2D9133B2FA3A}" presName="connectorText" presStyleLbl="sibTrans2D1" presStyleIdx="2" presStyleCnt="11"/>
      <dgm:spPr/>
      <dgm:t>
        <a:bodyPr/>
        <a:lstStyle/>
        <a:p>
          <a:endParaRPr lang="zh-TW" altLang="en-US"/>
        </a:p>
      </dgm:t>
    </dgm:pt>
    <dgm:pt modelId="{C2730107-2F88-43D5-8B3B-CE2325331075}" type="pres">
      <dgm:prSet presAssocID="{0C24F7CD-55BC-4EAC-A01C-6B457E5608FB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3AA148-16C0-42FB-AE3A-A566DB8A5B03}" type="pres">
      <dgm:prSet presAssocID="{17C70DB3-167B-41F0-BC7F-49A606200FDA}" presName="sibTrans" presStyleLbl="sibTrans2D1" presStyleIdx="3" presStyleCnt="11"/>
      <dgm:spPr/>
      <dgm:t>
        <a:bodyPr/>
        <a:lstStyle/>
        <a:p>
          <a:endParaRPr lang="zh-TW" altLang="en-US"/>
        </a:p>
      </dgm:t>
    </dgm:pt>
    <dgm:pt modelId="{4E39226A-090F-415E-B17C-A2C8B57E3AC9}" type="pres">
      <dgm:prSet presAssocID="{17C70DB3-167B-41F0-BC7F-49A606200FDA}" presName="connectorText" presStyleLbl="sibTrans2D1" presStyleIdx="3" presStyleCnt="11"/>
      <dgm:spPr/>
      <dgm:t>
        <a:bodyPr/>
        <a:lstStyle/>
        <a:p>
          <a:endParaRPr lang="zh-TW" altLang="en-US"/>
        </a:p>
      </dgm:t>
    </dgm:pt>
    <dgm:pt modelId="{41FD4953-8A78-4EBC-AF55-74A3EA7B97E9}" type="pres">
      <dgm:prSet presAssocID="{508141A6-3E73-431E-9EA9-E2940B248736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925E19-36A0-4365-9649-9B267AA5EDEA}" type="pres">
      <dgm:prSet presAssocID="{1F2DFBE8-4329-4443-BCF3-2B03537489DA}" presName="sibTrans" presStyleLbl="sibTrans2D1" presStyleIdx="4" presStyleCnt="11"/>
      <dgm:spPr/>
      <dgm:t>
        <a:bodyPr/>
        <a:lstStyle/>
        <a:p>
          <a:endParaRPr lang="zh-TW" altLang="en-US"/>
        </a:p>
      </dgm:t>
    </dgm:pt>
    <dgm:pt modelId="{CA19C49A-BEAB-460D-A843-FC7049C3234F}" type="pres">
      <dgm:prSet presAssocID="{1F2DFBE8-4329-4443-BCF3-2B03537489DA}" presName="connectorText" presStyleLbl="sibTrans2D1" presStyleIdx="4" presStyleCnt="11"/>
      <dgm:spPr/>
      <dgm:t>
        <a:bodyPr/>
        <a:lstStyle/>
        <a:p>
          <a:endParaRPr lang="zh-TW" altLang="en-US"/>
        </a:p>
      </dgm:t>
    </dgm:pt>
    <dgm:pt modelId="{696FF750-4652-4FC7-A60D-740BF9AF3360}" type="pres">
      <dgm:prSet presAssocID="{E3783EA1-CBB4-4E78-86E9-792D3D2568DC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9B14EF2-F1A0-4A6B-A618-87B58FE8413F}" type="pres">
      <dgm:prSet presAssocID="{81CF4A90-3019-4DFF-9D9C-6A55D15E26C9}" presName="sibTrans" presStyleLbl="sibTrans2D1" presStyleIdx="5" presStyleCnt="11"/>
      <dgm:spPr/>
      <dgm:t>
        <a:bodyPr/>
        <a:lstStyle/>
        <a:p>
          <a:endParaRPr lang="zh-TW" altLang="en-US"/>
        </a:p>
      </dgm:t>
    </dgm:pt>
    <dgm:pt modelId="{86A8A49F-C802-4B57-A23A-80AC23DFCEFD}" type="pres">
      <dgm:prSet presAssocID="{81CF4A90-3019-4DFF-9D9C-6A55D15E26C9}" presName="connectorText" presStyleLbl="sibTrans2D1" presStyleIdx="5" presStyleCnt="11"/>
      <dgm:spPr/>
      <dgm:t>
        <a:bodyPr/>
        <a:lstStyle/>
        <a:p>
          <a:endParaRPr lang="zh-TW" altLang="en-US"/>
        </a:p>
      </dgm:t>
    </dgm:pt>
    <dgm:pt modelId="{ED082086-5BE3-4599-8BE1-1C886F3F3A21}" type="pres">
      <dgm:prSet presAssocID="{3614886F-E26F-4BF6-B7F5-668E0F6AD281}" presName="node" presStyleLbl="node1" presStyleIdx="6" presStyleCnt="12" custLinFactNeighborX="0" custLinFactNeighborY="130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08AC76A-2DE4-472B-AD3C-39C22338EF1E}" type="pres">
      <dgm:prSet presAssocID="{00FB424C-7DE9-4E3C-8222-29EF16EB4C88}" presName="sibTrans" presStyleLbl="sibTrans2D1" presStyleIdx="6" presStyleCnt="11"/>
      <dgm:spPr/>
      <dgm:t>
        <a:bodyPr/>
        <a:lstStyle/>
        <a:p>
          <a:endParaRPr lang="zh-TW" altLang="en-US"/>
        </a:p>
      </dgm:t>
    </dgm:pt>
    <dgm:pt modelId="{38BBB8C1-A1BF-496B-A07A-841EE56E176F}" type="pres">
      <dgm:prSet presAssocID="{00FB424C-7DE9-4E3C-8222-29EF16EB4C88}" presName="connectorText" presStyleLbl="sibTrans2D1" presStyleIdx="6" presStyleCnt="11"/>
      <dgm:spPr/>
      <dgm:t>
        <a:bodyPr/>
        <a:lstStyle/>
        <a:p>
          <a:endParaRPr lang="zh-TW" altLang="en-US"/>
        </a:p>
      </dgm:t>
    </dgm:pt>
    <dgm:pt modelId="{CABC8BD5-7976-4761-A272-DDED587BF956}" type="pres">
      <dgm:prSet presAssocID="{20BA2825-0728-4AB5-A2BA-12A2F396B06F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8F05BC-12AC-43D5-9058-7D2CCA523E73}" type="pres">
      <dgm:prSet presAssocID="{49BE0126-51EC-498C-9727-5F7EF94F9213}" presName="sibTrans" presStyleLbl="sibTrans2D1" presStyleIdx="7" presStyleCnt="11"/>
      <dgm:spPr/>
      <dgm:t>
        <a:bodyPr/>
        <a:lstStyle/>
        <a:p>
          <a:endParaRPr lang="zh-TW" altLang="en-US"/>
        </a:p>
      </dgm:t>
    </dgm:pt>
    <dgm:pt modelId="{DDFC4C36-1A42-490B-9AC0-00AA08B27C52}" type="pres">
      <dgm:prSet presAssocID="{49BE0126-51EC-498C-9727-5F7EF94F9213}" presName="connectorText" presStyleLbl="sibTrans2D1" presStyleIdx="7" presStyleCnt="11"/>
      <dgm:spPr/>
      <dgm:t>
        <a:bodyPr/>
        <a:lstStyle/>
        <a:p>
          <a:endParaRPr lang="zh-TW" altLang="en-US"/>
        </a:p>
      </dgm:t>
    </dgm:pt>
    <dgm:pt modelId="{60C3E457-42E2-453E-B2D8-BDB8A9C692A2}" type="pres">
      <dgm:prSet presAssocID="{5DC23C22-7275-41BD-8CD1-5232A018E5DA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10DF2A-9F15-4B3B-8D2A-8965AB6C4507}" type="pres">
      <dgm:prSet presAssocID="{1408E8D6-A25A-4A61-8ED2-6A3895517A20}" presName="sibTrans" presStyleLbl="sibTrans2D1" presStyleIdx="8" presStyleCnt="11"/>
      <dgm:spPr/>
      <dgm:t>
        <a:bodyPr/>
        <a:lstStyle/>
        <a:p>
          <a:endParaRPr lang="zh-TW" altLang="en-US"/>
        </a:p>
      </dgm:t>
    </dgm:pt>
    <dgm:pt modelId="{3BC12F0F-F915-46A2-A198-6B6E5888A2B0}" type="pres">
      <dgm:prSet presAssocID="{1408E8D6-A25A-4A61-8ED2-6A3895517A20}" presName="connectorText" presStyleLbl="sibTrans2D1" presStyleIdx="8" presStyleCnt="11"/>
      <dgm:spPr/>
      <dgm:t>
        <a:bodyPr/>
        <a:lstStyle/>
        <a:p>
          <a:endParaRPr lang="zh-TW" altLang="en-US"/>
        </a:p>
      </dgm:t>
    </dgm:pt>
    <dgm:pt modelId="{2F7F4AA2-9946-4AD6-BEBB-40CB8F15BD6A}" type="pres">
      <dgm:prSet presAssocID="{0CFADBD0-9C57-4C58-8E12-42F0515D42AE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7B759A0-AE9E-48F4-AE34-FA991C5AE1D2}" type="pres">
      <dgm:prSet presAssocID="{FE0AE8D1-FB22-434B-8585-021DC0595402}" presName="sibTrans" presStyleLbl="sibTrans2D1" presStyleIdx="9" presStyleCnt="11"/>
      <dgm:spPr/>
      <dgm:t>
        <a:bodyPr/>
        <a:lstStyle/>
        <a:p>
          <a:endParaRPr lang="zh-TW" altLang="en-US"/>
        </a:p>
      </dgm:t>
    </dgm:pt>
    <dgm:pt modelId="{17134F90-0EE2-46FD-B2FC-1BB120EE7BDE}" type="pres">
      <dgm:prSet presAssocID="{FE0AE8D1-FB22-434B-8585-021DC0595402}" presName="connectorText" presStyleLbl="sibTrans2D1" presStyleIdx="9" presStyleCnt="11"/>
      <dgm:spPr/>
      <dgm:t>
        <a:bodyPr/>
        <a:lstStyle/>
        <a:p>
          <a:endParaRPr lang="zh-TW" altLang="en-US"/>
        </a:p>
      </dgm:t>
    </dgm:pt>
    <dgm:pt modelId="{D28DDBF4-6D3E-46F4-A276-68A9FF7FBBA9}" type="pres">
      <dgm:prSet presAssocID="{7A726570-2C2F-4A37-969A-A0F39CFB4FEE}" presName="node" presStyleLbl="node1" presStyleIdx="10" presStyleCnt="12" custLinFactNeighborX="3009" custLinFactNeighborY="167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9BE032D-545A-454B-9FC5-E7000D79E09B}" type="pres">
      <dgm:prSet presAssocID="{FE72CA19-0A83-4448-9F60-84DB8B819A4E}" presName="sibTrans" presStyleLbl="sibTrans2D1" presStyleIdx="10" presStyleCnt="11"/>
      <dgm:spPr/>
      <dgm:t>
        <a:bodyPr/>
        <a:lstStyle/>
        <a:p>
          <a:endParaRPr lang="zh-TW" altLang="en-US"/>
        </a:p>
      </dgm:t>
    </dgm:pt>
    <dgm:pt modelId="{05853CB0-1E3C-47A3-8DC3-6B29D2FFBEAA}" type="pres">
      <dgm:prSet presAssocID="{FE72CA19-0A83-4448-9F60-84DB8B819A4E}" presName="connectorText" presStyleLbl="sibTrans2D1" presStyleIdx="10" presStyleCnt="11"/>
      <dgm:spPr/>
      <dgm:t>
        <a:bodyPr/>
        <a:lstStyle/>
        <a:p>
          <a:endParaRPr lang="zh-TW" altLang="en-US"/>
        </a:p>
      </dgm:t>
    </dgm:pt>
    <dgm:pt modelId="{E0599F2B-FF66-459F-A057-10C67170FFFA}" type="pres">
      <dgm:prSet presAssocID="{8CADF901-EAA6-47E8-AD97-3F994CA393B8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639FE0E-D390-4120-8736-5F1A8EA1AB84}" type="presOf" srcId="{17C70DB3-167B-41F0-BC7F-49A606200FDA}" destId="{273AA148-16C0-42FB-AE3A-A566DB8A5B03}" srcOrd="0" destOrd="0" presId="urn:microsoft.com/office/officeart/2005/8/layout/process5"/>
    <dgm:cxn modelId="{BAA8EE32-9DDE-43A0-A862-222E356F1E5E}" srcId="{E7CB98FE-9417-4064-A3D8-686672AC0FAA}" destId="{508141A6-3E73-431E-9EA9-E2940B248736}" srcOrd="4" destOrd="0" parTransId="{33FD1D46-BB92-4477-B87A-087D42BBFBB5}" sibTransId="{1F2DFBE8-4329-4443-BCF3-2B03537489DA}"/>
    <dgm:cxn modelId="{E2B65CA4-A750-4F13-BE45-311AEF9F8EE7}" type="presOf" srcId="{692F5D58-5353-4260-9BA7-685C9EA2E302}" destId="{BC5DE7D4-49EE-47A6-B355-74F33A4CEB9C}" srcOrd="1" destOrd="0" presId="urn:microsoft.com/office/officeart/2005/8/layout/process5"/>
    <dgm:cxn modelId="{5D4A48A9-61D8-4E60-BF8F-3849AFA1220C}" type="presOf" srcId="{E7CB98FE-9417-4064-A3D8-686672AC0FAA}" destId="{4E895B9E-9B04-47AF-9D99-88DCE6E6A015}" srcOrd="0" destOrd="0" presId="urn:microsoft.com/office/officeart/2005/8/layout/process5"/>
    <dgm:cxn modelId="{A92AD322-317B-4EE7-9DC3-723C59C56F40}" type="presOf" srcId="{7A726570-2C2F-4A37-969A-A0F39CFB4FEE}" destId="{D28DDBF4-6D3E-46F4-A276-68A9FF7FBBA9}" srcOrd="0" destOrd="0" presId="urn:microsoft.com/office/officeart/2005/8/layout/process5"/>
    <dgm:cxn modelId="{CC3301DC-A26A-4028-8457-82FAD137CC18}" type="presOf" srcId="{00FB424C-7DE9-4E3C-8222-29EF16EB4C88}" destId="{E08AC76A-2DE4-472B-AD3C-39C22338EF1E}" srcOrd="0" destOrd="0" presId="urn:microsoft.com/office/officeart/2005/8/layout/process5"/>
    <dgm:cxn modelId="{BC908907-BA46-478F-9137-63A091184C94}" type="presOf" srcId="{FE72CA19-0A83-4448-9F60-84DB8B819A4E}" destId="{E9BE032D-545A-454B-9FC5-E7000D79E09B}" srcOrd="0" destOrd="0" presId="urn:microsoft.com/office/officeart/2005/8/layout/process5"/>
    <dgm:cxn modelId="{E2A3104D-D550-4C0E-93A3-73C57D147C2C}" type="presOf" srcId="{17C70DB3-167B-41F0-BC7F-49A606200FDA}" destId="{4E39226A-090F-415E-B17C-A2C8B57E3AC9}" srcOrd="1" destOrd="0" presId="urn:microsoft.com/office/officeart/2005/8/layout/process5"/>
    <dgm:cxn modelId="{AAB423DA-383A-4637-B4AC-F2FACB3EE9D1}" type="presOf" srcId="{E3783EA1-CBB4-4E78-86E9-792D3D2568DC}" destId="{696FF750-4652-4FC7-A60D-740BF9AF3360}" srcOrd="0" destOrd="0" presId="urn:microsoft.com/office/officeart/2005/8/layout/process5"/>
    <dgm:cxn modelId="{53FF9BF2-E370-4E6C-AE74-A2150305B4E9}" srcId="{E7CB98FE-9417-4064-A3D8-686672AC0FAA}" destId="{8CADF901-EAA6-47E8-AD97-3F994CA393B8}" srcOrd="11" destOrd="0" parTransId="{05A37FD9-E33E-4E3F-BFB6-5BF752D2C508}" sibTransId="{FE70705F-535F-436C-BA8C-C2FF92B161B1}"/>
    <dgm:cxn modelId="{5BBCD840-74EA-4885-93CD-16FE8574D25D}" type="presOf" srcId="{81CF4A90-3019-4DFF-9D9C-6A55D15E26C9}" destId="{86A8A49F-C802-4B57-A23A-80AC23DFCEFD}" srcOrd="1" destOrd="0" presId="urn:microsoft.com/office/officeart/2005/8/layout/process5"/>
    <dgm:cxn modelId="{359C0D9E-4763-4B0A-9FC2-591A390A39CF}" type="presOf" srcId="{FE72CA19-0A83-4448-9F60-84DB8B819A4E}" destId="{05853CB0-1E3C-47A3-8DC3-6B29D2FFBEAA}" srcOrd="1" destOrd="0" presId="urn:microsoft.com/office/officeart/2005/8/layout/process5"/>
    <dgm:cxn modelId="{0975FED0-C798-4638-AC8A-B0249D5B6C90}" type="presOf" srcId="{1F2DFBE8-4329-4443-BCF3-2B03537489DA}" destId="{CB925E19-36A0-4365-9649-9B267AA5EDEA}" srcOrd="0" destOrd="0" presId="urn:microsoft.com/office/officeart/2005/8/layout/process5"/>
    <dgm:cxn modelId="{AE2E79C2-A5AD-4925-A361-7857AFC5D03B}" type="presOf" srcId="{692F5D58-5353-4260-9BA7-685C9EA2E302}" destId="{CF42CA94-5A0D-4705-9CD3-1DFCCA1B0D4F}" srcOrd="0" destOrd="0" presId="urn:microsoft.com/office/officeart/2005/8/layout/process5"/>
    <dgm:cxn modelId="{F94EDB68-0F5D-47AE-945A-8E01F5CABA90}" srcId="{E7CB98FE-9417-4064-A3D8-686672AC0FAA}" destId="{0C24F7CD-55BC-4EAC-A01C-6B457E5608FB}" srcOrd="3" destOrd="0" parTransId="{A6F44EFB-ADB6-421C-8EE9-19C2432F9EEF}" sibTransId="{17C70DB3-167B-41F0-BC7F-49A606200FDA}"/>
    <dgm:cxn modelId="{9FED7693-0DC3-49FB-A71C-688339BCCE68}" type="presOf" srcId="{3614886F-E26F-4BF6-B7F5-668E0F6AD281}" destId="{ED082086-5BE3-4599-8BE1-1C886F3F3A21}" srcOrd="0" destOrd="0" presId="urn:microsoft.com/office/officeart/2005/8/layout/process5"/>
    <dgm:cxn modelId="{1DDD1EE8-8EA3-4B30-B9BD-922F7360FE90}" type="presOf" srcId="{20BA2825-0728-4AB5-A2BA-12A2F396B06F}" destId="{CABC8BD5-7976-4761-A272-DDED587BF956}" srcOrd="0" destOrd="0" presId="urn:microsoft.com/office/officeart/2005/8/layout/process5"/>
    <dgm:cxn modelId="{518745F5-49B5-4A55-87E2-8E9FB08E30B0}" type="presOf" srcId="{9DEBFAED-A6CD-4858-B9AC-3F434AE8E494}" destId="{7438E801-0C40-4031-96CA-C05244D9CB43}" srcOrd="0" destOrd="0" presId="urn:microsoft.com/office/officeart/2005/8/layout/process5"/>
    <dgm:cxn modelId="{5F7CEA11-8A2D-49B1-BF13-99828D60D9FE}" srcId="{E7CB98FE-9417-4064-A3D8-686672AC0FAA}" destId="{3614886F-E26F-4BF6-B7F5-668E0F6AD281}" srcOrd="6" destOrd="0" parTransId="{83DC0FE8-BF7B-4678-8287-9DDBDF09F738}" sibTransId="{00FB424C-7DE9-4E3C-8222-29EF16EB4C88}"/>
    <dgm:cxn modelId="{22BB992F-03CB-4C83-B99C-90447C6CCA7E}" type="presOf" srcId="{FE0AE8D1-FB22-434B-8585-021DC0595402}" destId="{67B759A0-AE9E-48F4-AE34-FA991C5AE1D2}" srcOrd="0" destOrd="0" presId="urn:microsoft.com/office/officeart/2005/8/layout/process5"/>
    <dgm:cxn modelId="{58DDDF8B-17BF-49B3-A112-1F0E559067A6}" type="presOf" srcId="{90217BB4-3065-4670-9085-8AFA0EDA4506}" destId="{F4CB57B9-51BF-4875-BF7E-7149A6F92DD1}" srcOrd="0" destOrd="0" presId="urn:microsoft.com/office/officeart/2005/8/layout/process5"/>
    <dgm:cxn modelId="{47ABA954-60F9-450E-A8AB-18D3502B9C27}" srcId="{E7CB98FE-9417-4064-A3D8-686672AC0FAA}" destId="{0CFADBD0-9C57-4C58-8E12-42F0515D42AE}" srcOrd="9" destOrd="0" parTransId="{32B42914-C01A-4F72-A069-F28C55CD725E}" sibTransId="{FE0AE8D1-FB22-434B-8585-021DC0595402}"/>
    <dgm:cxn modelId="{0EFCE1CB-9043-4B44-8E5C-3A6307732901}" type="presOf" srcId="{0CFADBD0-9C57-4C58-8E12-42F0515D42AE}" destId="{2F7F4AA2-9946-4AD6-BEBB-40CB8F15BD6A}" srcOrd="0" destOrd="0" presId="urn:microsoft.com/office/officeart/2005/8/layout/process5"/>
    <dgm:cxn modelId="{7D1AE2B5-F05B-49D2-85E2-4E3FE4A9C708}" type="presOf" srcId="{81CF4A90-3019-4DFF-9D9C-6A55D15E26C9}" destId="{99B14EF2-F1A0-4A6B-A618-87B58FE8413F}" srcOrd="0" destOrd="0" presId="urn:microsoft.com/office/officeart/2005/8/layout/process5"/>
    <dgm:cxn modelId="{CC70C84A-C46B-4C99-BD45-40BC8862797A}" type="presOf" srcId="{0C24F7CD-55BC-4EAC-A01C-6B457E5608FB}" destId="{C2730107-2F88-43D5-8B3B-CE2325331075}" srcOrd="0" destOrd="0" presId="urn:microsoft.com/office/officeart/2005/8/layout/process5"/>
    <dgm:cxn modelId="{D40B91DE-2CCF-49F9-A950-469B5D1197EA}" srcId="{E7CB98FE-9417-4064-A3D8-686672AC0FAA}" destId="{20BA2825-0728-4AB5-A2BA-12A2F396B06F}" srcOrd="7" destOrd="0" parTransId="{DD72194C-C8F1-4EBA-9092-9CF61C013E17}" sibTransId="{49BE0126-51EC-498C-9727-5F7EF94F9213}"/>
    <dgm:cxn modelId="{76DC78D4-FF25-48BD-A2C1-8AA17D692B92}" srcId="{E7CB98FE-9417-4064-A3D8-686672AC0FAA}" destId="{7A726570-2C2F-4A37-969A-A0F39CFB4FEE}" srcOrd="10" destOrd="0" parTransId="{258C7229-77A3-4AA5-84D5-B2B9A22EFD8E}" sibTransId="{FE72CA19-0A83-4448-9F60-84DB8B819A4E}"/>
    <dgm:cxn modelId="{F57A165B-AEE3-408B-9496-6AC727F26019}" srcId="{E7CB98FE-9417-4064-A3D8-686672AC0FAA}" destId="{9DEBFAED-A6CD-4858-B9AC-3F434AE8E494}" srcOrd="2" destOrd="0" parTransId="{3DB1F43B-0776-48FC-9DA5-0EBFABA52596}" sibTransId="{FB2DF8E6-6455-42B7-981A-2D9133B2FA3A}"/>
    <dgm:cxn modelId="{B76B226D-4528-4FD9-B525-9AFDA4D2FC1B}" type="presOf" srcId="{508141A6-3E73-431E-9EA9-E2940B248736}" destId="{41FD4953-8A78-4EBC-AF55-74A3EA7B97E9}" srcOrd="0" destOrd="0" presId="urn:microsoft.com/office/officeart/2005/8/layout/process5"/>
    <dgm:cxn modelId="{20EA2442-E172-4DFC-94D2-063959E1C2D6}" type="presOf" srcId="{1408E8D6-A25A-4A61-8ED2-6A3895517A20}" destId="{3BC12F0F-F915-46A2-A198-6B6E5888A2B0}" srcOrd="1" destOrd="0" presId="urn:microsoft.com/office/officeart/2005/8/layout/process5"/>
    <dgm:cxn modelId="{924A3ACD-520C-40BB-AF55-26CE6F5831CF}" type="presOf" srcId="{FB2DF8E6-6455-42B7-981A-2D9133B2FA3A}" destId="{0004D07D-3534-4E7B-903E-EDC4C19489A0}" srcOrd="1" destOrd="0" presId="urn:microsoft.com/office/officeart/2005/8/layout/process5"/>
    <dgm:cxn modelId="{221F1093-CC4C-41F3-AF4F-96FF3F371DEC}" type="presOf" srcId="{FE0AE8D1-FB22-434B-8585-021DC0595402}" destId="{17134F90-0EE2-46FD-B2FC-1BB120EE7BDE}" srcOrd="1" destOrd="0" presId="urn:microsoft.com/office/officeart/2005/8/layout/process5"/>
    <dgm:cxn modelId="{9031E268-274A-43B5-8677-B540BBE9F822}" type="presOf" srcId="{1408E8D6-A25A-4A61-8ED2-6A3895517A20}" destId="{7410DF2A-9F15-4B3B-8D2A-8965AB6C4507}" srcOrd="0" destOrd="0" presId="urn:microsoft.com/office/officeart/2005/8/layout/process5"/>
    <dgm:cxn modelId="{07B8DEFA-43F7-4A16-871E-BAB59B3CA6AF}" srcId="{E7CB98FE-9417-4064-A3D8-686672AC0FAA}" destId="{5DC23C22-7275-41BD-8CD1-5232A018E5DA}" srcOrd="8" destOrd="0" parTransId="{AFD005FD-572A-4534-86C0-2310C298CEF1}" sibTransId="{1408E8D6-A25A-4A61-8ED2-6A3895517A20}"/>
    <dgm:cxn modelId="{45183DC2-E155-4543-BC64-924613F66C5C}" srcId="{E7CB98FE-9417-4064-A3D8-686672AC0FAA}" destId="{E3783EA1-CBB4-4E78-86E9-792D3D2568DC}" srcOrd="5" destOrd="0" parTransId="{206A7FAC-19C1-4537-9312-9C165AE9D367}" sibTransId="{81CF4A90-3019-4DFF-9D9C-6A55D15E26C9}"/>
    <dgm:cxn modelId="{59D463FA-BFC1-4FFF-A946-0E2BD7B818D4}" type="presOf" srcId="{8CADF901-EAA6-47E8-AD97-3F994CA393B8}" destId="{E0599F2B-FF66-459F-A057-10C67170FFFA}" srcOrd="0" destOrd="0" presId="urn:microsoft.com/office/officeart/2005/8/layout/process5"/>
    <dgm:cxn modelId="{4F99C119-237E-428D-9744-AF5BA4124D3A}" type="presOf" srcId="{026863F8-620A-4126-80F7-9AB2FCB3880E}" destId="{730FCA4E-FA3B-4818-B918-7744335B4BFC}" srcOrd="1" destOrd="0" presId="urn:microsoft.com/office/officeart/2005/8/layout/process5"/>
    <dgm:cxn modelId="{334F4A9B-AF99-4313-BD4C-161BC849967F}" type="presOf" srcId="{F75D54FE-BFC0-40BD-9C05-A1DAEBD7E228}" destId="{A4867D2C-2558-4A34-916C-9C2B5218227E}" srcOrd="0" destOrd="0" presId="urn:microsoft.com/office/officeart/2005/8/layout/process5"/>
    <dgm:cxn modelId="{5A8F9E91-322F-4F1C-B696-BB650DE39724}" srcId="{E7CB98FE-9417-4064-A3D8-686672AC0FAA}" destId="{F75D54FE-BFC0-40BD-9C05-A1DAEBD7E228}" srcOrd="0" destOrd="0" parTransId="{02ED1564-FAE1-4270-948E-B6A91FB1B855}" sibTransId="{026863F8-620A-4126-80F7-9AB2FCB3880E}"/>
    <dgm:cxn modelId="{27A223FE-4D73-4464-9BB9-3B0243E1E34B}" type="presOf" srcId="{49BE0126-51EC-498C-9727-5F7EF94F9213}" destId="{DDFC4C36-1A42-490B-9AC0-00AA08B27C52}" srcOrd="1" destOrd="0" presId="urn:microsoft.com/office/officeart/2005/8/layout/process5"/>
    <dgm:cxn modelId="{C6581609-6108-495D-90AB-C3ED842B5AA5}" type="presOf" srcId="{1F2DFBE8-4329-4443-BCF3-2B03537489DA}" destId="{CA19C49A-BEAB-460D-A843-FC7049C3234F}" srcOrd="1" destOrd="0" presId="urn:microsoft.com/office/officeart/2005/8/layout/process5"/>
    <dgm:cxn modelId="{C436E6C1-D94B-4859-A090-725AC68BFBF3}" type="presOf" srcId="{FB2DF8E6-6455-42B7-981A-2D9133B2FA3A}" destId="{A36F4F71-E47F-4C46-93C9-F6351F99EF6A}" srcOrd="0" destOrd="0" presId="urn:microsoft.com/office/officeart/2005/8/layout/process5"/>
    <dgm:cxn modelId="{14F0C97D-12D0-4C87-A378-D926A479570A}" type="presOf" srcId="{49BE0126-51EC-498C-9727-5F7EF94F9213}" destId="{918F05BC-12AC-43D5-9058-7D2CCA523E73}" srcOrd="0" destOrd="0" presId="urn:microsoft.com/office/officeart/2005/8/layout/process5"/>
    <dgm:cxn modelId="{F24B31BE-576C-45DF-80B9-C1805396EF34}" srcId="{E7CB98FE-9417-4064-A3D8-686672AC0FAA}" destId="{90217BB4-3065-4670-9085-8AFA0EDA4506}" srcOrd="1" destOrd="0" parTransId="{5730AE39-A55F-4D22-A278-1D70D2AA4C5B}" sibTransId="{692F5D58-5353-4260-9BA7-685C9EA2E302}"/>
    <dgm:cxn modelId="{2B65BA15-EA44-41B6-A7CC-FDC5985184EC}" type="presOf" srcId="{5DC23C22-7275-41BD-8CD1-5232A018E5DA}" destId="{60C3E457-42E2-453E-B2D8-BDB8A9C692A2}" srcOrd="0" destOrd="0" presId="urn:microsoft.com/office/officeart/2005/8/layout/process5"/>
    <dgm:cxn modelId="{6EBB63D8-EB9A-4904-990E-70D431E09528}" type="presOf" srcId="{00FB424C-7DE9-4E3C-8222-29EF16EB4C88}" destId="{38BBB8C1-A1BF-496B-A07A-841EE56E176F}" srcOrd="1" destOrd="0" presId="urn:microsoft.com/office/officeart/2005/8/layout/process5"/>
    <dgm:cxn modelId="{07FA4463-D476-4677-8CFF-C403FC5ED572}" type="presOf" srcId="{026863F8-620A-4126-80F7-9AB2FCB3880E}" destId="{EA557434-1D64-4BCA-B333-004E98192F84}" srcOrd="0" destOrd="0" presId="urn:microsoft.com/office/officeart/2005/8/layout/process5"/>
    <dgm:cxn modelId="{1E982574-8651-4E15-8C72-20120825F970}" type="presParOf" srcId="{4E895B9E-9B04-47AF-9D99-88DCE6E6A015}" destId="{A4867D2C-2558-4A34-916C-9C2B5218227E}" srcOrd="0" destOrd="0" presId="urn:microsoft.com/office/officeart/2005/8/layout/process5"/>
    <dgm:cxn modelId="{085133F0-779C-4F36-9FEE-EFAAE7328804}" type="presParOf" srcId="{4E895B9E-9B04-47AF-9D99-88DCE6E6A015}" destId="{EA557434-1D64-4BCA-B333-004E98192F84}" srcOrd="1" destOrd="0" presId="urn:microsoft.com/office/officeart/2005/8/layout/process5"/>
    <dgm:cxn modelId="{5634F24E-6852-4D2C-98C9-6DD232436593}" type="presParOf" srcId="{EA557434-1D64-4BCA-B333-004E98192F84}" destId="{730FCA4E-FA3B-4818-B918-7744335B4BFC}" srcOrd="0" destOrd="0" presId="urn:microsoft.com/office/officeart/2005/8/layout/process5"/>
    <dgm:cxn modelId="{FFE8320B-DEE7-449E-8732-1EF99CF7D6D4}" type="presParOf" srcId="{4E895B9E-9B04-47AF-9D99-88DCE6E6A015}" destId="{F4CB57B9-51BF-4875-BF7E-7149A6F92DD1}" srcOrd="2" destOrd="0" presId="urn:microsoft.com/office/officeart/2005/8/layout/process5"/>
    <dgm:cxn modelId="{74A06563-C079-4E07-B97A-09BF48060766}" type="presParOf" srcId="{4E895B9E-9B04-47AF-9D99-88DCE6E6A015}" destId="{CF42CA94-5A0D-4705-9CD3-1DFCCA1B0D4F}" srcOrd="3" destOrd="0" presId="urn:microsoft.com/office/officeart/2005/8/layout/process5"/>
    <dgm:cxn modelId="{35D57A29-0524-4966-ABA8-DBE4DC876A4C}" type="presParOf" srcId="{CF42CA94-5A0D-4705-9CD3-1DFCCA1B0D4F}" destId="{BC5DE7D4-49EE-47A6-B355-74F33A4CEB9C}" srcOrd="0" destOrd="0" presId="urn:microsoft.com/office/officeart/2005/8/layout/process5"/>
    <dgm:cxn modelId="{503096BC-40DF-4F71-BFD3-E3BD3229C072}" type="presParOf" srcId="{4E895B9E-9B04-47AF-9D99-88DCE6E6A015}" destId="{7438E801-0C40-4031-96CA-C05244D9CB43}" srcOrd="4" destOrd="0" presId="urn:microsoft.com/office/officeart/2005/8/layout/process5"/>
    <dgm:cxn modelId="{294DCFD6-E13B-4210-B416-D8D1324F1990}" type="presParOf" srcId="{4E895B9E-9B04-47AF-9D99-88DCE6E6A015}" destId="{A36F4F71-E47F-4C46-93C9-F6351F99EF6A}" srcOrd="5" destOrd="0" presId="urn:microsoft.com/office/officeart/2005/8/layout/process5"/>
    <dgm:cxn modelId="{7C295FDB-0CF2-4E6C-B1E9-95EADD95CFB5}" type="presParOf" srcId="{A36F4F71-E47F-4C46-93C9-F6351F99EF6A}" destId="{0004D07D-3534-4E7B-903E-EDC4C19489A0}" srcOrd="0" destOrd="0" presId="urn:microsoft.com/office/officeart/2005/8/layout/process5"/>
    <dgm:cxn modelId="{ECC7F16F-6A39-419B-93D3-1602FD92D0A4}" type="presParOf" srcId="{4E895B9E-9B04-47AF-9D99-88DCE6E6A015}" destId="{C2730107-2F88-43D5-8B3B-CE2325331075}" srcOrd="6" destOrd="0" presId="urn:microsoft.com/office/officeart/2005/8/layout/process5"/>
    <dgm:cxn modelId="{B261518B-894D-4368-B803-FB7C9569F64E}" type="presParOf" srcId="{4E895B9E-9B04-47AF-9D99-88DCE6E6A015}" destId="{273AA148-16C0-42FB-AE3A-A566DB8A5B03}" srcOrd="7" destOrd="0" presId="urn:microsoft.com/office/officeart/2005/8/layout/process5"/>
    <dgm:cxn modelId="{C948418F-2A07-43DA-BE3E-F0B97A0B7016}" type="presParOf" srcId="{273AA148-16C0-42FB-AE3A-A566DB8A5B03}" destId="{4E39226A-090F-415E-B17C-A2C8B57E3AC9}" srcOrd="0" destOrd="0" presId="urn:microsoft.com/office/officeart/2005/8/layout/process5"/>
    <dgm:cxn modelId="{B7E290A7-3AE0-4BC2-BF03-0640EB7CC683}" type="presParOf" srcId="{4E895B9E-9B04-47AF-9D99-88DCE6E6A015}" destId="{41FD4953-8A78-4EBC-AF55-74A3EA7B97E9}" srcOrd="8" destOrd="0" presId="urn:microsoft.com/office/officeart/2005/8/layout/process5"/>
    <dgm:cxn modelId="{1F4D6544-52D1-4961-AFB6-2D44F6D1296F}" type="presParOf" srcId="{4E895B9E-9B04-47AF-9D99-88DCE6E6A015}" destId="{CB925E19-36A0-4365-9649-9B267AA5EDEA}" srcOrd="9" destOrd="0" presId="urn:microsoft.com/office/officeart/2005/8/layout/process5"/>
    <dgm:cxn modelId="{7F9F735B-7EB7-45F3-899D-6EC8E9C6E05F}" type="presParOf" srcId="{CB925E19-36A0-4365-9649-9B267AA5EDEA}" destId="{CA19C49A-BEAB-460D-A843-FC7049C3234F}" srcOrd="0" destOrd="0" presId="urn:microsoft.com/office/officeart/2005/8/layout/process5"/>
    <dgm:cxn modelId="{53764ACD-C37B-4D08-BD54-3A98CE36B5F7}" type="presParOf" srcId="{4E895B9E-9B04-47AF-9D99-88DCE6E6A015}" destId="{696FF750-4652-4FC7-A60D-740BF9AF3360}" srcOrd="10" destOrd="0" presId="urn:microsoft.com/office/officeart/2005/8/layout/process5"/>
    <dgm:cxn modelId="{9797B901-0E9F-4734-9715-CA4AB2A63B41}" type="presParOf" srcId="{4E895B9E-9B04-47AF-9D99-88DCE6E6A015}" destId="{99B14EF2-F1A0-4A6B-A618-87B58FE8413F}" srcOrd="11" destOrd="0" presId="urn:microsoft.com/office/officeart/2005/8/layout/process5"/>
    <dgm:cxn modelId="{C382B57A-3386-4092-BBA5-A5AB82FA2FDB}" type="presParOf" srcId="{99B14EF2-F1A0-4A6B-A618-87B58FE8413F}" destId="{86A8A49F-C802-4B57-A23A-80AC23DFCEFD}" srcOrd="0" destOrd="0" presId="urn:microsoft.com/office/officeart/2005/8/layout/process5"/>
    <dgm:cxn modelId="{75353991-3597-4FA8-A4EA-56FE1148CAC9}" type="presParOf" srcId="{4E895B9E-9B04-47AF-9D99-88DCE6E6A015}" destId="{ED082086-5BE3-4599-8BE1-1C886F3F3A21}" srcOrd="12" destOrd="0" presId="urn:microsoft.com/office/officeart/2005/8/layout/process5"/>
    <dgm:cxn modelId="{A1E18C95-77FA-46D6-A168-5226DFE1ED3C}" type="presParOf" srcId="{4E895B9E-9B04-47AF-9D99-88DCE6E6A015}" destId="{E08AC76A-2DE4-472B-AD3C-39C22338EF1E}" srcOrd="13" destOrd="0" presId="urn:microsoft.com/office/officeart/2005/8/layout/process5"/>
    <dgm:cxn modelId="{2FA42E3E-EB67-44C9-98EE-BD76B23B6E44}" type="presParOf" srcId="{E08AC76A-2DE4-472B-AD3C-39C22338EF1E}" destId="{38BBB8C1-A1BF-496B-A07A-841EE56E176F}" srcOrd="0" destOrd="0" presId="urn:microsoft.com/office/officeart/2005/8/layout/process5"/>
    <dgm:cxn modelId="{DEFE43C9-6CEF-43FB-ABD2-A20615ADEE0F}" type="presParOf" srcId="{4E895B9E-9B04-47AF-9D99-88DCE6E6A015}" destId="{CABC8BD5-7976-4761-A272-DDED587BF956}" srcOrd="14" destOrd="0" presId="urn:microsoft.com/office/officeart/2005/8/layout/process5"/>
    <dgm:cxn modelId="{412272E0-F9C4-4F37-A46D-3671C056F533}" type="presParOf" srcId="{4E895B9E-9B04-47AF-9D99-88DCE6E6A015}" destId="{918F05BC-12AC-43D5-9058-7D2CCA523E73}" srcOrd="15" destOrd="0" presId="urn:microsoft.com/office/officeart/2005/8/layout/process5"/>
    <dgm:cxn modelId="{9F8CEE7F-A8A8-4539-810A-0039A3C0FCAD}" type="presParOf" srcId="{918F05BC-12AC-43D5-9058-7D2CCA523E73}" destId="{DDFC4C36-1A42-490B-9AC0-00AA08B27C52}" srcOrd="0" destOrd="0" presId="urn:microsoft.com/office/officeart/2005/8/layout/process5"/>
    <dgm:cxn modelId="{62306E35-61A1-4AB4-B409-13DC0A86984D}" type="presParOf" srcId="{4E895B9E-9B04-47AF-9D99-88DCE6E6A015}" destId="{60C3E457-42E2-453E-B2D8-BDB8A9C692A2}" srcOrd="16" destOrd="0" presId="urn:microsoft.com/office/officeart/2005/8/layout/process5"/>
    <dgm:cxn modelId="{2AB177F6-827E-4671-B764-7065BFFC6E24}" type="presParOf" srcId="{4E895B9E-9B04-47AF-9D99-88DCE6E6A015}" destId="{7410DF2A-9F15-4B3B-8D2A-8965AB6C4507}" srcOrd="17" destOrd="0" presId="urn:microsoft.com/office/officeart/2005/8/layout/process5"/>
    <dgm:cxn modelId="{8F3013BB-96F0-43CA-B2A0-92C287C26EBF}" type="presParOf" srcId="{7410DF2A-9F15-4B3B-8D2A-8965AB6C4507}" destId="{3BC12F0F-F915-46A2-A198-6B6E5888A2B0}" srcOrd="0" destOrd="0" presId="urn:microsoft.com/office/officeart/2005/8/layout/process5"/>
    <dgm:cxn modelId="{BD1E560E-4335-47C8-8A51-4558AC5B4A85}" type="presParOf" srcId="{4E895B9E-9B04-47AF-9D99-88DCE6E6A015}" destId="{2F7F4AA2-9946-4AD6-BEBB-40CB8F15BD6A}" srcOrd="18" destOrd="0" presId="urn:microsoft.com/office/officeart/2005/8/layout/process5"/>
    <dgm:cxn modelId="{5C263302-19B5-464C-9A8C-25F31FF5231C}" type="presParOf" srcId="{4E895B9E-9B04-47AF-9D99-88DCE6E6A015}" destId="{67B759A0-AE9E-48F4-AE34-FA991C5AE1D2}" srcOrd="19" destOrd="0" presId="urn:microsoft.com/office/officeart/2005/8/layout/process5"/>
    <dgm:cxn modelId="{842C3346-FD0C-491A-81EE-C9CF4FC34ABC}" type="presParOf" srcId="{67B759A0-AE9E-48F4-AE34-FA991C5AE1D2}" destId="{17134F90-0EE2-46FD-B2FC-1BB120EE7BDE}" srcOrd="0" destOrd="0" presId="urn:microsoft.com/office/officeart/2005/8/layout/process5"/>
    <dgm:cxn modelId="{0CFA13CB-8C5C-4658-8B28-8982F8122FDA}" type="presParOf" srcId="{4E895B9E-9B04-47AF-9D99-88DCE6E6A015}" destId="{D28DDBF4-6D3E-46F4-A276-68A9FF7FBBA9}" srcOrd="20" destOrd="0" presId="urn:microsoft.com/office/officeart/2005/8/layout/process5"/>
    <dgm:cxn modelId="{7E06B72E-F61F-484B-B0CB-D79FEECE8066}" type="presParOf" srcId="{4E895B9E-9B04-47AF-9D99-88DCE6E6A015}" destId="{E9BE032D-545A-454B-9FC5-E7000D79E09B}" srcOrd="21" destOrd="0" presId="urn:microsoft.com/office/officeart/2005/8/layout/process5"/>
    <dgm:cxn modelId="{F9C80EE2-B77F-4EEC-8229-9767E623E4A7}" type="presParOf" srcId="{E9BE032D-545A-454B-9FC5-E7000D79E09B}" destId="{05853CB0-1E3C-47A3-8DC3-6B29D2FFBEAA}" srcOrd="0" destOrd="0" presId="urn:microsoft.com/office/officeart/2005/8/layout/process5"/>
    <dgm:cxn modelId="{0E2C6670-ECD7-4B3B-96BD-42577A86BF93}" type="presParOf" srcId="{4E895B9E-9B04-47AF-9D99-88DCE6E6A015}" destId="{E0599F2B-FF66-459F-A057-10C67170FFFA}" srcOrd="2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867D2C-2558-4A34-916C-9C2B5218227E}">
      <dsp:nvSpPr>
        <dsp:cNvPr id="0" name=""/>
        <dsp:cNvSpPr/>
      </dsp:nvSpPr>
      <dsp:spPr>
        <a:xfrm>
          <a:off x="437560" y="1619"/>
          <a:ext cx="1402470" cy="8414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47000">
              <a:schemeClr val="accent1">
                <a:lumMod val="45000"/>
                <a:lumOff val="55000"/>
              </a:schemeClr>
            </a:gs>
            <a:gs pos="74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/>
            <a:t>8:00</a:t>
          </a:r>
          <a:r>
            <a:rPr lang="zh-TW" altLang="en-US" sz="2000" kern="1200" dirty="0" smtClean="0"/>
            <a:t>出發</a:t>
          </a:r>
          <a:endParaRPr lang="zh-TW" altLang="en-US" sz="2000" kern="1200" dirty="0"/>
        </a:p>
      </dsp:txBody>
      <dsp:txXfrm>
        <a:off x="462206" y="26265"/>
        <a:ext cx="1353178" cy="792190"/>
      </dsp:txXfrm>
    </dsp:sp>
    <dsp:sp modelId="{EA557434-1D64-4BCA-B333-004E98192F84}">
      <dsp:nvSpPr>
        <dsp:cNvPr id="0" name=""/>
        <dsp:cNvSpPr/>
      </dsp:nvSpPr>
      <dsp:spPr>
        <a:xfrm>
          <a:off x="1963448" y="248454"/>
          <a:ext cx="297323" cy="3478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1963448" y="318016"/>
        <a:ext cx="208126" cy="208688"/>
      </dsp:txXfrm>
    </dsp:sp>
    <dsp:sp modelId="{F4CB57B9-51BF-4875-BF7E-7149A6F92DD1}">
      <dsp:nvSpPr>
        <dsp:cNvPr id="0" name=""/>
        <dsp:cNvSpPr/>
      </dsp:nvSpPr>
      <dsp:spPr>
        <a:xfrm>
          <a:off x="2401019" y="1619"/>
          <a:ext cx="1402470" cy="8414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lumMod val="75000"/>
              </a:schemeClr>
            </a:gs>
            <a:gs pos="0">
              <a:schemeClr val="accent1">
                <a:lumMod val="45000"/>
                <a:lumOff val="55000"/>
              </a:schemeClr>
            </a:gs>
            <a:gs pos="58000">
              <a:srgbClr val="FFFF00"/>
            </a:gs>
            <a:gs pos="100000">
              <a:schemeClr val="accent6">
                <a:lumMod val="75000"/>
              </a:schemeClr>
            </a:gs>
          </a:gsLst>
          <a:lin ang="5400000" scaled="1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/>
            <a:t>9:00</a:t>
          </a:r>
          <a:r>
            <a:rPr lang="zh-TW" altLang="en-US" sz="2000" kern="1200" dirty="0" smtClean="0"/>
            <a:t>開始玩</a:t>
          </a:r>
          <a:endParaRPr lang="zh-TW" altLang="en-US" sz="2000" kern="1200" dirty="0"/>
        </a:p>
      </dsp:txBody>
      <dsp:txXfrm>
        <a:off x="2425665" y="26265"/>
        <a:ext cx="1353178" cy="792190"/>
      </dsp:txXfrm>
    </dsp:sp>
    <dsp:sp modelId="{CF42CA94-5A0D-4705-9CD3-1DFCCA1B0D4F}">
      <dsp:nvSpPr>
        <dsp:cNvPr id="0" name=""/>
        <dsp:cNvSpPr/>
      </dsp:nvSpPr>
      <dsp:spPr>
        <a:xfrm>
          <a:off x="3926906" y="248454"/>
          <a:ext cx="297323" cy="3478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271410"/>
            <a:satOff val="2731"/>
            <a:lumOff val="15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3926906" y="318016"/>
        <a:ext cx="208126" cy="208688"/>
      </dsp:txXfrm>
    </dsp:sp>
    <dsp:sp modelId="{7438E801-0C40-4031-96CA-C05244D9CB43}">
      <dsp:nvSpPr>
        <dsp:cNvPr id="0" name=""/>
        <dsp:cNvSpPr/>
      </dsp:nvSpPr>
      <dsp:spPr>
        <a:xfrm>
          <a:off x="4364477" y="1619"/>
          <a:ext cx="1402470" cy="8414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lumMod val="75000"/>
              </a:schemeClr>
            </a:gs>
            <a:gs pos="0">
              <a:schemeClr val="accent1">
                <a:lumMod val="45000"/>
                <a:lumOff val="55000"/>
              </a:schemeClr>
            </a:gs>
            <a:gs pos="61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/>
            <a:t>宇宙迴旋</a:t>
          </a:r>
          <a:endParaRPr lang="zh-TW" altLang="en-US" sz="2000" kern="1200" dirty="0"/>
        </a:p>
      </dsp:txBody>
      <dsp:txXfrm>
        <a:off x="4389123" y="26265"/>
        <a:ext cx="1353178" cy="792190"/>
      </dsp:txXfrm>
    </dsp:sp>
    <dsp:sp modelId="{A36F4F71-E47F-4C46-93C9-F6351F99EF6A}">
      <dsp:nvSpPr>
        <dsp:cNvPr id="0" name=""/>
        <dsp:cNvSpPr/>
      </dsp:nvSpPr>
      <dsp:spPr>
        <a:xfrm>
          <a:off x="5890364" y="248454"/>
          <a:ext cx="297323" cy="3478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542820"/>
            <a:satOff val="5462"/>
            <a:lumOff val="3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5890364" y="318016"/>
        <a:ext cx="208126" cy="208688"/>
      </dsp:txXfrm>
    </dsp:sp>
    <dsp:sp modelId="{C2730107-2F88-43D5-8B3B-CE2325331075}">
      <dsp:nvSpPr>
        <dsp:cNvPr id="0" name=""/>
        <dsp:cNvSpPr/>
      </dsp:nvSpPr>
      <dsp:spPr>
        <a:xfrm>
          <a:off x="6327935" y="1619"/>
          <a:ext cx="1402470" cy="841482"/>
        </a:xfrm>
        <a:prstGeom prst="roundRect">
          <a:avLst>
            <a:gd name="adj" fmla="val 10000"/>
          </a:avLst>
        </a:prstGeom>
        <a:gradFill rotWithShape="0">
          <a:gsLst>
            <a:gs pos="6000">
              <a:srgbClr val="FFFF00"/>
            </a:gs>
            <a:gs pos="58000">
              <a:schemeClr val="accent1">
                <a:lumMod val="60000"/>
                <a:lumOff val="40000"/>
              </a:schemeClr>
            </a:gs>
            <a:gs pos="100000">
              <a:schemeClr val="bg2">
                <a:lumMod val="60000"/>
                <a:lumOff val="40000"/>
              </a:schemeClr>
            </a:gs>
          </a:gsLst>
          <a:lin ang="5400000" scaled="1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/>
            <a:t>買吃的</a:t>
          </a:r>
          <a:endParaRPr lang="zh-TW" altLang="en-US" sz="2000" kern="1200" dirty="0"/>
        </a:p>
      </dsp:txBody>
      <dsp:txXfrm>
        <a:off x="6352581" y="26265"/>
        <a:ext cx="1353178" cy="792190"/>
      </dsp:txXfrm>
    </dsp:sp>
    <dsp:sp modelId="{273AA148-16C0-42FB-AE3A-A566DB8A5B03}">
      <dsp:nvSpPr>
        <dsp:cNvPr id="0" name=""/>
        <dsp:cNvSpPr/>
      </dsp:nvSpPr>
      <dsp:spPr>
        <a:xfrm>
          <a:off x="7853823" y="248454"/>
          <a:ext cx="297323" cy="3478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814230"/>
            <a:satOff val="8194"/>
            <a:lumOff val="47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7853823" y="318016"/>
        <a:ext cx="208126" cy="208688"/>
      </dsp:txXfrm>
    </dsp:sp>
    <dsp:sp modelId="{41FD4953-8A78-4EBC-AF55-74A3EA7B97E9}">
      <dsp:nvSpPr>
        <dsp:cNvPr id="0" name=""/>
        <dsp:cNvSpPr/>
      </dsp:nvSpPr>
      <dsp:spPr>
        <a:xfrm>
          <a:off x="8291393" y="1619"/>
          <a:ext cx="1402470" cy="8414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47000">
              <a:schemeClr val="accent1">
                <a:lumMod val="45000"/>
                <a:lumOff val="55000"/>
              </a:schemeClr>
            </a:gs>
            <a:gs pos="74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/>
            <a:t>12:00</a:t>
          </a:r>
          <a:r>
            <a:rPr lang="zh-TW" altLang="en-US" sz="2000" kern="1200" dirty="0" smtClean="0"/>
            <a:t>吃午餐</a:t>
          </a:r>
          <a:endParaRPr lang="zh-TW" altLang="en-US" sz="2000" kern="1200" dirty="0"/>
        </a:p>
      </dsp:txBody>
      <dsp:txXfrm>
        <a:off x="8316039" y="26265"/>
        <a:ext cx="1353178" cy="792190"/>
      </dsp:txXfrm>
    </dsp:sp>
    <dsp:sp modelId="{CB925E19-36A0-4365-9649-9B267AA5EDEA}">
      <dsp:nvSpPr>
        <dsp:cNvPr id="0" name=""/>
        <dsp:cNvSpPr/>
      </dsp:nvSpPr>
      <dsp:spPr>
        <a:xfrm rot="5400000">
          <a:off x="8843967" y="941274"/>
          <a:ext cx="297323" cy="3478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085640"/>
            <a:satOff val="10925"/>
            <a:lumOff val="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-5400000">
        <a:off x="8888285" y="966519"/>
        <a:ext cx="208688" cy="208126"/>
      </dsp:txXfrm>
    </dsp:sp>
    <dsp:sp modelId="{696FF750-4652-4FC7-A60D-740BF9AF3360}">
      <dsp:nvSpPr>
        <dsp:cNvPr id="0" name=""/>
        <dsp:cNvSpPr/>
      </dsp:nvSpPr>
      <dsp:spPr>
        <a:xfrm>
          <a:off x="8291393" y="1404089"/>
          <a:ext cx="1402470" cy="8414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lumMod val="75000"/>
              </a:schemeClr>
            </a:gs>
            <a:gs pos="0">
              <a:schemeClr val="accent1">
                <a:lumMod val="45000"/>
                <a:lumOff val="55000"/>
              </a:schemeClr>
            </a:gs>
            <a:gs pos="61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/>
            <a:t>魔法星際飛車</a:t>
          </a:r>
          <a:endParaRPr lang="zh-TW" altLang="en-US" sz="2000" kern="1200" dirty="0"/>
        </a:p>
      </dsp:txBody>
      <dsp:txXfrm>
        <a:off x="8316039" y="1428735"/>
        <a:ext cx="1353178" cy="792190"/>
      </dsp:txXfrm>
    </dsp:sp>
    <dsp:sp modelId="{99B14EF2-F1A0-4A6B-A618-87B58FE8413F}">
      <dsp:nvSpPr>
        <dsp:cNvPr id="0" name=""/>
        <dsp:cNvSpPr/>
      </dsp:nvSpPr>
      <dsp:spPr>
        <a:xfrm rot="10780803">
          <a:off x="7870650" y="1656359"/>
          <a:ext cx="297328" cy="3478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357050"/>
            <a:satOff val="13656"/>
            <a:lumOff val="78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10800000">
        <a:off x="7959847" y="1725672"/>
        <a:ext cx="208130" cy="208688"/>
      </dsp:txXfrm>
    </dsp:sp>
    <dsp:sp modelId="{ED082086-5BE3-4599-8BE1-1C886F3F3A21}">
      <dsp:nvSpPr>
        <dsp:cNvPr id="0" name=""/>
        <dsp:cNvSpPr/>
      </dsp:nvSpPr>
      <dsp:spPr>
        <a:xfrm>
          <a:off x="6327935" y="1415054"/>
          <a:ext cx="1402470" cy="8414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lumMod val="75000"/>
              </a:schemeClr>
            </a:gs>
            <a:gs pos="0">
              <a:schemeClr val="accent1">
                <a:lumMod val="45000"/>
                <a:lumOff val="55000"/>
              </a:schemeClr>
            </a:gs>
            <a:gs pos="58000">
              <a:srgbClr val="FFFF00"/>
            </a:gs>
            <a:gs pos="100000">
              <a:schemeClr val="accent6">
                <a:lumMod val="75000"/>
              </a:schemeClr>
            </a:gs>
          </a:gsLst>
          <a:lin ang="5400000" scaled="1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/>
            <a:t>尋寶船</a:t>
          </a:r>
          <a:endParaRPr lang="zh-TW" altLang="en-US" sz="2000" kern="1200" dirty="0"/>
        </a:p>
      </dsp:txBody>
      <dsp:txXfrm>
        <a:off x="6352581" y="1439700"/>
        <a:ext cx="1353178" cy="792190"/>
      </dsp:txXfrm>
    </dsp:sp>
    <dsp:sp modelId="{E08AC76A-2DE4-472B-AD3C-39C22338EF1E}">
      <dsp:nvSpPr>
        <dsp:cNvPr id="0" name=""/>
        <dsp:cNvSpPr/>
      </dsp:nvSpPr>
      <dsp:spPr>
        <a:xfrm rot="10819197">
          <a:off x="5907192" y="1656453"/>
          <a:ext cx="297328" cy="3478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628460"/>
            <a:satOff val="16387"/>
            <a:lumOff val="94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10800000">
        <a:off x="5996389" y="1726264"/>
        <a:ext cx="208130" cy="208688"/>
      </dsp:txXfrm>
    </dsp:sp>
    <dsp:sp modelId="{CABC8BD5-7976-4761-A272-DDED587BF956}">
      <dsp:nvSpPr>
        <dsp:cNvPr id="0" name=""/>
        <dsp:cNvSpPr/>
      </dsp:nvSpPr>
      <dsp:spPr>
        <a:xfrm>
          <a:off x="4364477" y="1404089"/>
          <a:ext cx="1402470" cy="841482"/>
        </a:xfrm>
        <a:prstGeom prst="roundRect">
          <a:avLst>
            <a:gd name="adj" fmla="val 10000"/>
          </a:avLst>
        </a:prstGeom>
        <a:gradFill rotWithShape="0">
          <a:gsLst>
            <a:gs pos="6000">
              <a:srgbClr val="FFFF00"/>
            </a:gs>
            <a:gs pos="58000">
              <a:schemeClr val="accent1">
                <a:lumMod val="60000"/>
                <a:lumOff val="40000"/>
              </a:schemeClr>
            </a:gs>
            <a:gs pos="100000">
              <a:schemeClr val="bg2">
                <a:lumMod val="60000"/>
                <a:lumOff val="40000"/>
              </a:schemeClr>
            </a:gs>
          </a:gsLst>
          <a:lin ang="5400000" scaled="1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/>
            <a:t>轉轉咖啡杯</a:t>
          </a:r>
          <a:endParaRPr lang="zh-TW" altLang="en-US" sz="2000" kern="1200" dirty="0"/>
        </a:p>
      </dsp:txBody>
      <dsp:txXfrm>
        <a:off x="4389123" y="1428735"/>
        <a:ext cx="1353178" cy="792190"/>
      </dsp:txXfrm>
    </dsp:sp>
    <dsp:sp modelId="{918F05BC-12AC-43D5-9058-7D2CCA523E73}">
      <dsp:nvSpPr>
        <dsp:cNvPr id="0" name=""/>
        <dsp:cNvSpPr/>
      </dsp:nvSpPr>
      <dsp:spPr>
        <a:xfrm rot="10800000">
          <a:off x="3943736" y="1650924"/>
          <a:ext cx="297323" cy="3478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899869"/>
            <a:satOff val="19118"/>
            <a:lumOff val="109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10800000">
        <a:off x="4032933" y="1720486"/>
        <a:ext cx="208126" cy="208688"/>
      </dsp:txXfrm>
    </dsp:sp>
    <dsp:sp modelId="{60C3E457-42E2-453E-B2D8-BDB8A9C692A2}">
      <dsp:nvSpPr>
        <dsp:cNvPr id="0" name=""/>
        <dsp:cNvSpPr/>
      </dsp:nvSpPr>
      <dsp:spPr>
        <a:xfrm>
          <a:off x="2401019" y="1404089"/>
          <a:ext cx="1402470" cy="8414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47000">
              <a:schemeClr val="accent1">
                <a:lumMod val="45000"/>
                <a:lumOff val="55000"/>
              </a:schemeClr>
            </a:gs>
            <a:gs pos="74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/>
            <a:t>小飛龍</a:t>
          </a:r>
          <a:endParaRPr lang="zh-TW" altLang="en-US" sz="2000" kern="1200" dirty="0"/>
        </a:p>
      </dsp:txBody>
      <dsp:txXfrm>
        <a:off x="2425665" y="1428735"/>
        <a:ext cx="1353178" cy="792190"/>
      </dsp:txXfrm>
    </dsp:sp>
    <dsp:sp modelId="{7410DF2A-9F15-4B3B-8D2A-8965AB6C4507}">
      <dsp:nvSpPr>
        <dsp:cNvPr id="0" name=""/>
        <dsp:cNvSpPr/>
      </dsp:nvSpPr>
      <dsp:spPr>
        <a:xfrm rot="10800000">
          <a:off x="1980278" y="1650924"/>
          <a:ext cx="297323" cy="3478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2171279"/>
            <a:satOff val="21850"/>
            <a:lumOff val="12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10800000">
        <a:off x="2069475" y="1720486"/>
        <a:ext cx="208126" cy="208688"/>
      </dsp:txXfrm>
    </dsp:sp>
    <dsp:sp modelId="{2F7F4AA2-9946-4AD6-BEBB-40CB8F15BD6A}">
      <dsp:nvSpPr>
        <dsp:cNvPr id="0" name=""/>
        <dsp:cNvSpPr/>
      </dsp:nvSpPr>
      <dsp:spPr>
        <a:xfrm>
          <a:off x="437560" y="1404089"/>
          <a:ext cx="1402470" cy="841482"/>
        </a:xfrm>
        <a:prstGeom prst="roundRect">
          <a:avLst>
            <a:gd name="adj" fmla="val 10000"/>
          </a:avLst>
        </a:prstGeom>
        <a:gradFill rotWithShape="0">
          <a:gsLst>
            <a:gs pos="6000">
              <a:srgbClr val="FFFF00"/>
            </a:gs>
            <a:gs pos="58000">
              <a:schemeClr val="accent1">
                <a:lumMod val="60000"/>
                <a:lumOff val="40000"/>
              </a:schemeClr>
            </a:gs>
            <a:gs pos="100000">
              <a:schemeClr val="bg2">
                <a:lumMod val="60000"/>
                <a:lumOff val="40000"/>
              </a:schemeClr>
            </a:gs>
          </a:gsLst>
          <a:lin ang="5400000" scaled="1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/>
            <a:t>銀河號</a:t>
          </a:r>
          <a:endParaRPr lang="zh-TW" altLang="en-US" sz="2000" kern="1200" dirty="0"/>
        </a:p>
      </dsp:txBody>
      <dsp:txXfrm>
        <a:off x="462206" y="1428735"/>
        <a:ext cx="1353178" cy="792190"/>
      </dsp:txXfrm>
    </dsp:sp>
    <dsp:sp modelId="{67B759A0-AE9E-48F4-AE34-FA991C5AE1D2}">
      <dsp:nvSpPr>
        <dsp:cNvPr id="0" name=""/>
        <dsp:cNvSpPr/>
      </dsp:nvSpPr>
      <dsp:spPr>
        <a:xfrm rot="5296709">
          <a:off x="1010484" y="2344530"/>
          <a:ext cx="298316" cy="3478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2442689"/>
            <a:satOff val="24581"/>
            <a:lumOff val="141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 rot="-5400000">
        <a:off x="1053953" y="2369299"/>
        <a:ext cx="208688" cy="208821"/>
      </dsp:txXfrm>
    </dsp:sp>
    <dsp:sp modelId="{D28DDBF4-6D3E-46F4-A276-68A9FF7FBBA9}">
      <dsp:nvSpPr>
        <dsp:cNvPr id="0" name=""/>
        <dsp:cNvSpPr/>
      </dsp:nvSpPr>
      <dsp:spPr>
        <a:xfrm>
          <a:off x="479761" y="2808179"/>
          <a:ext cx="1402470" cy="8414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lumMod val="75000"/>
              </a:schemeClr>
            </a:gs>
            <a:gs pos="0">
              <a:schemeClr val="accent1">
                <a:lumMod val="45000"/>
                <a:lumOff val="55000"/>
              </a:schemeClr>
            </a:gs>
            <a:gs pos="58000">
              <a:srgbClr val="FFFF00"/>
            </a:gs>
            <a:gs pos="100000">
              <a:schemeClr val="accent6">
                <a:lumMod val="75000"/>
              </a:schemeClr>
            </a:gs>
          </a:gsLst>
          <a:lin ang="5400000" scaled="1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/>
            <a:t>15:00</a:t>
          </a:r>
          <a:r>
            <a:rPr lang="zh-TW" altLang="en-US" sz="2000" kern="1200" dirty="0" smtClean="0"/>
            <a:t>集合</a:t>
          </a:r>
          <a:endParaRPr lang="zh-TW" altLang="en-US" sz="2000" kern="1200" dirty="0"/>
        </a:p>
      </dsp:txBody>
      <dsp:txXfrm>
        <a:off x="504407" y="2832825"/>
        <a:ext cx="1353178" cy="792190"/>
      </dsp:txXfrm>
    </dsp:sp>
    <dsp:sp modelId="{E9BE032D-545A-454B-9FC5-E7000D79E09B}">
      <dsp:nvSpPr>
        <dsp:cNvPr id="0" name=""/>
        <dsp:cNvSpPr/>
      </dsp:nvSpPr>
      <dsp:spPr>
        <a:xfrm rot="21597102">
          <a:off x="1996364" y="3054211"/>
          <a:ext cx="274957" cy="3478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2714099"/>
            <a:satOff val="27312"/>
            <a:lumOff val="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1996364" y="3123808"/>
        <a:ext cx="192470" cy="208688"/>
      </dsp:txXfrm>
    </dsp:sp>
    <dsp:sp modelId="{E0599F2B-FF66-459F-A057-10C67170FFFA}">
      <dsp:nvSpPr>
        <dsp:cNvPr id="0" name=""/>
        <dsp:cNvSpPr/>
      </dsp:nvSpPr>
      <dsp:spPr>
        <a:xfrm>
          <a:off x="2401019" y="2806560"/>
          <a:ext cx="1402470" cy="8414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lumMod val="75000"/>
              </a:schemeClr>
            </a:gs>
            <a:gs pos="0">
              <a:schemeClr val="accent1">
                <a:lumMod val="45000"/>
                <a:lumOff val="55000"/>
              </a:schemeClr>
            </a:gs>
            <a:gs pos="61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75000"/>
              </a:schemeClr>
            </a:gs>
          </a:gsLst>
          <a:lin ang="5400000" scaled="1"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/>
            <a:t>16:00</a:t>
          </a:r>
          <a:r>
            <a:rPr lang="zh-TW" altLang="en-US" sz="2000" kern="1200" dirty="0" smtClean="0"/>
            <a:t>回家</a:t>
          </a:r>
          <a:endParaRPr lang="zh-TW" altLang="en-US" sz="2000" kern="1200" dirty="0"/>
        </a:p>
      </dsp:txBody>
      <dsp:txXfrm>
        <a:off x="2425665" y="2831206"/>
        <a:ext cx="1353178" cy="7921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AA4368C2-42CA-43BA-85E0-7A7386DADFC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56055622-D93C-4DAD-A3FB-17190CE06C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48808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68C2-42CA-43BA-85E0-7A7386DADFC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5622-D93C-4DAD-A3FB-17190CE06C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9615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68C2-42CA-43BA-85E0-7A7386DADFC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5622-D93C-4DAD-A3FB-17190CE06C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6523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68C2-42CA-43BA-85E0-7A7386DADFC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5622-D93C-4DAD-A3FB-17190CE06C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0012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68C2-42CA-43BA-85E0-7A7386DADFC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5622-D93C-4DAD-A3FB-17190CE06C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2252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68C2-42CA-43BA-85E0-7A7386DADFC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5622-D93C-4DAD-A3FB-17190CE06C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0709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68C2-42CA-43BA-85E0-7A7386DADFC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5622-D93C-4DAD-A3FB-17190CE06C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40175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68C2-42CA-43BA-85E0-7A7386DADFC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5622-D93C-4DAD-A3FB-17190CE06C6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37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68C2-42CA-43BA-85E0-7A7386DADFC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5622-D93C-4DAD-A3FB-17190CE06C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9430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68C2-42CA-43BA-85E0-7A7386DADFC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5622-D93C-4DAD-A3FB-17190CE06C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1671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68C2-42CA-43BA-85E0-7A7386DADFC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5622-D93C-4DAD-A3FB-17190CE06C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0259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68C2-42CA-43BA-85E0-7A7386DADFC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5622-D93C-4DAD-A3FB-17190CE06C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5255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68C2-42CA-43BA-85E0-7A7386DADFC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5622-D93C-4DAD-A3FB-17190CE06C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7100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68C2-42CA-43BA-85E0-7A7386DADFC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5622-D93C-4DAD-A3FB-17190CE06C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5712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68C2-42CA-43BA-85E0-7A7386DADFC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5622-D93C-4DAD-A3FB-17190CE06C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8854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68C2-42CA-43BA-85E0-7A7386DADFC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5622-D93C-4DAD-A3FB-17190CE06C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4618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68C2-42CA-43BA-85E0-7A7386DADFC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55622-D93C-4DAD-A3FB-17190CE06C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45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A4368C2-42CA-43BA-85E0-7A7386DADFC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6055622-D93C-4DAD-A3FB-17190CE06C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02800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8oEWu1F9SJk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PBBQLGgidr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752">
              <a:schemeClr val="accent1">
                <a:lumMod val="75000"/>
              </a:schemeClr>
            </a:gs>
            <a:gs pos="54000">
              <a:srgbClr val="00B0F0"/>
            </a:gs>
            <a:gs pos="91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75953" y="370598"/>
            <a:ext cx="7197726" cy="2421464"/>
          </a:xfrm>
        </p:spPr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322218" y="2896566"/>
            <a:ext cx="7197726" cy="1405467"/>
          </a:xfrm>
        </p:spPr>
        <p:txBody>
          <a:bodyPr/>
          <a:lstStyle/>
          <a:p>
            <a:r>
              <a:rPr lang="zh-TW" altLang="en-US" dirty="0" smtClean="0"/>
              <a:t>設計</a:t>
            </a:r>
            <a:r>
              <a:rPr lang="en-US" altLang="zh-TW" dirty="0" smtClean="0"/>
              <a:t>:</a:t>
            </a:r>
            <a:r>
              <a:rPr lang="zh-TW" altLang="en-US" dirty="0" smtClean="0"/>
              <a:t>陳禹妡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09129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">
        <p:dissolve/>
      </p:transition>
    </mc:Choice>
    <mc:Fallback xmlns="">
      <p:transition spd="slow" advClick="0" advTm="1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rgbClr val="FFFF00"/>
            </a:gs>
            <a:gs pos="58000">
              <a:schemeClr val="accent1">
                <a:lumMod val="60000"/>
                <a:lumOff val="40000"/>
              </a:schemeClr>
            </a:gs>
            <a:gs pos="100000">
              <a:schemeClr val="bg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5801" y="2065867"/>
            <a:ext cx="10131425" cy="3649133"/>
          </a:xfrm>
        </p:spPr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.</a:t>
            </a:r>
            <a:r>
              <a:rPr lang="en-US" altLang="zh-TW" dirty="0" err="1"/>
              <a:t>tcap.taipei</a:t>
            </a:r>
            <a:r>
              <a:rPr lang="en-US" altLang="zh-TW" dirty="0"/>
              <a:t>/</a:t>
            </a:r>
            <a:r>
              <a:rPr lang="en-US" altLang="zh-TW" dirty="0" err="1"/>
              <a:t>cp.aspx?n</a:t>
            </a:r>
            <a:r>
              <a:rPr lang="en-US" altLang="zh-TW" dirty="0"/>
              <a:t>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38456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 advTm="1000">
        <p14:honeycomb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rgbClr val="00B0F0"/>
            </a:gs>
            <a:gs pos="76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680063" y="338999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5225691"/>
              </p:ext>
            </p:extLst>
          </p:nvPr>
        </p:nvGraphicFramePr>
        <p:xfrm>
          <a:off x="685800" y="2141538"/>
          <a:ext cx="10131425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8217972"/>
      </p:ext>
    </p:extLst>
  </p:cSld>
  <p:clrMapOvr>
    <a:masterClrMapping/>
  </p:clrMapOvr>
  <p:transition spd="slow" advClick="0" advTm="1000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rgbClr val="FFFF00"/>
            </a:gs>
            <a:gs pos="57000">
              <a:srgbClr val="BB49BB"/>
            </a:gs>
            <a:gs pos="100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1" y="665871"/>
            <a:ext cx="10131425" cy="1456267"/>
          </a:xfrm>
        </p:spPr>
        <p:txBody>
          <a:bodyPr/>
          <a:lstStyle/>
          <a:p>
            <a:r>
              <a:rPr lang="zh-TW" altLang="en-US" dirty="0" smtClean="0"/>
              <a:t>售價</a:t>
            </a:r>
            <a:endParaRPr lang="zh-TW" altLang="en-US" dirty="0"/>
          </a:p>
        </p:txBody>
      </p:sp>
      <p:graphicFrame>
        <p:nvGraphicFramePr>
          <p:cNvPr id="11" name="內容版面配置區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0043542"/>
              </p:ext>
            </p:extLst>
          </p:nvPr>
        </p:nvGraphicFramePr>
        <p:xfrm>
          <a:off x="685799" y="2574389"/>
          <a:ext cx="10131427" cy="3601328"/>
        </p:xfrm>
        <a:graphic>
          <a:graphicData uri="http://schemas.openxmlformats.org/drawingml/2006/table">
            <a:tbl>
              <a:tblPr/>
              <a:tblGrid>
                <a:gridCol w="1519714">
                  <a:extLst>
                    <a:ext uri="{9D8B030D-6E8A-4147-A177-3AD203B41FA5}">
                      <a16:colId xmlns:a16="http://schemas.microsoft.com/office/drawing/2014/main" val="3741708459"/>
                    </a:ext>
                  </a:extLst>
                </a:gridCol>
                <a:gridCol w="1519714">
                  <a:extLst>
                    <a:ext uri="{9D8B030D-6E8A-4147-A177-3AD203B41FA5}">
                      <a16:colId xmlns:a16="http://schemas.microsoft.com/office/drawing/2014/main" val="1219730281"/>
                    </a:ext>
                  </a:extLst>
                </a:gridCol>
                <a:gridCol w="1519714">
                  <a:extLst>
                    <a:ext uri="{9D8B030D-6E8A-4147-A177-3AD203B41FA5}">
                      <a16:colId xmlns:a16="http://schemas.microsoft.com/office/drawing/2014/main" val="1961988451"/>
                    </a:ext>
                  </a:extLst>
                </a:gridCol>
                <a:gridCol w="1519714">
                  <a:extLst>
                    <a:ext uri="{9D8B030D-6E8A-4147-A177-3AD203B41FA5}">
                      <a16:colId xmlns:a16="http://schemas.microsoft.com/office/drawing/2014/main" val="2802192307"/>
                    </a:ext>
                  </a:extLst>
                </a:gridCol>
                <a:gridCol w="1519714">
                  <a:extLst>
                    <a:ext uri="{9D8B030D-6E8A-4147-A177-3AD203B41FA5}">
                      <a16:colId xmlns:a16="http://schemas.microsoft.com/office/drawing/2014/main" val="4254539674"/>
                    </a:ext>
                  </a:extLst>
                </a:gridCol>
                <a:gridCol w="1519714">
                  <a:extLst>
                    <a:ext uri="{9D8B030D-6E8A-4147-A177-3AD203B41FA5}">
                      <a16:colId xmlns:a16="http://schemas.microsoft.com/office/drawing/2014/main" val="4022325695"/>
                    </a:ext>
                  </a:extLst>
                </a:gridCol>
                <a:gridCol w="1013143">
                  <a:extLst>
                    <a:ext uri="{9D8B030D-6E8A-4147-A177-3AD203B41FA5}">
                      <a16:colId xmlns:a16="http://schemas.microsoft.com/office/drawing/2014/main" val="361731136"/>
                    </a:ext>
                  </a:extLst>
                </a:gridCol>
              </a:tblGrid>
              <a:tr h="58673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chemeClr val="bg1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800" b="0" dirty="0">
                          <a:solidFill>
                            <a:schemeClr val="bg1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800" b="0" dirty="0">
                          <a:solidFill>
                            <a:schemeClr val="bg1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800" b="0" dirty="0">
                          <a:solidFill>
                            <a:schemeClr val="bg1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800" b="0" dirty="0">
                          <a:solidFill>
                            <a:schemeClr val="bg1"/>
                          </a:solidFill>
                          <a:effectLst/>
                        </a:rPr>
                        <a:t>】</a:t>
                      </a:r>
                      <a:endParaRPr lang="zh-TW" altLang="en-US" sz="1800" b="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chemeClr val="bg1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800" b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zh-TW" altLang="en-US" sz="1800" b="0">
                          <a:solidFill>
                            <a:schemeClr val="bg1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chemeClr val="bg1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800" b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zh-TW" altLang="en-US" sz="1800" b="0">
                          <a:solidFill>
                            <a:schemeClr val="bg1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chemeClr val="bg1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800" b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altLang="zh-TW" sz="1800" b="0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zh-TW" altLang="en-US" sz="1800" b="0">
                          <a:solidFill>
                            <a:schemeClr val="bg1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800" b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  <a:br>
                        <a:rPr lang="en-US" altLang="zh-TW" sz="1800" b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zh-TW" altLang="en-US" sz="1800" b="0">
                          <a:solidFill>
                            <a:schemeClr val="bg1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383759"/>
                  </a:ext>
                </a:extLst>
              </a:tr>
              <a:tr h="19422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chemeClr val="bg1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chemeClr val="bg1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800" b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altLang="zh-TW" sz="1800" b="0">
                          <a:solidFill>
                            <a:schemeClr val="bg1"/>
                          </a:solidFill>
                          <a:effectLst/>
                        </a:rPr>
                        <a:t>(5</a:t>
                      </a:r>
                      <a:r>
                        <a:rPr lang="zh-TW" altLang="en-US" sz="1800" b="0">
                          <a:solidFill>
                            <a:schemeClr val="bg1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800" b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chemeClr val="bg1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800" b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altLang="zh-TW" sz="1800" b="0">
                          <a:solidFill>
                            <a:schemeClr val="bg1"/>
                          </a:solidFill>
                          <a:effectLst/>
                        </a:rPr>
                        <a:t>(7</a:t>
                      </a:r>
                      <a:r>
                        <a:rPr lang="zh-TW" altLang="en-US" sz="1800" b="0">
                          <a:solidFill>
                            <a:schemeClr val="bg1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800" b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9529799"/>
                  </a:ext>
                </a:extLst>
              </a:tr>
              <a:tr h="1072306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sz="1800">
                          <a:solidFill>
                            <a:schemeClr val="bg1"/>
                          </a:solidFill>
                          <a:effectLst/>
                        </a:rPr>
                        <a:t>票價</a:t>
                      </a:r>
                      <a:br>
                        <a:rPr lang="zh-TW" altLang="en-US" sz="180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altLang="zh-TW" sz="1800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zh-TW" altLang="en-US" sz="1800">
                          <a:solidFill>
                            <a:schemeClr val="bg1"/>
                          </a:solidFill>
                          <a:effectLst/>
                        </a:rPr>
                        <a:t>元，含稅</a:t>
                      </a:r>
                      <a:r>
                        <a:rPr lang="en-US" altLang="zh-TW" sz="180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r>
                        <a:rPr lang="zh-TW" altLang="en-US" sz="1800">
                          <a:solidFill>
                            <a:schemeClr val="bg1"/>
                          </a:solidFill>
                          <a:effectLst/>
                        </a:rPr>
                        <a:t>人</a:t>
                      </a:r>
                      <a:br>
                        <a:rPr lang="zh-TW" altLang="en-US" sz="180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zh-TW" altLang="en-US" sz="1800">
                          <a:solidFill>
                            <a:schemeClr val="bg1"/>
                          </a:solidFill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solidFill>
                            <a:schemeClr val="bg1"/>
                          </a:solidFill>
                          <a:effectLst/>
                        </a:rPr>
                        <a:t>30 (7</a:t>
                      </a:r>
                      <a:r>
                        <a:rPr lang="zh-TW" altLang="en-US" sz="1800">
                          <a:solidFill>
                            <a:schemeClr val="bg1"/>
                          </a:solidFill>
                          <a:effectLst/>
                        </a:rPr>
                        <a:t>項</a:t>
                      </a:r>
                      <a:r>
                        <a:rPr lang="en-US" altLang="zh-TW" sz="180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solidFill>
                            <a:schemeClr val="bg1"/>
                          </a:solidFill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dirty="0">
                          <a:solidFill>
                            <a:schemeClr val="bg1"/>
                          </a:solidFill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224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66800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 advClick="0" advTm="1000">
        <p15:prstTrans prst="origami"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">
              <a:srgbClr val="FFFF00"/>
            </a:gs>
            <a:gs pos="58000">
              <a:srgbClr val="FF9933"/>
            </a:gs>
            <a:gs pos="10000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內容版面配置區 1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</p:txBody>
      </p:sp>
      <p:sp>
        <p:nvSpPr>
          <p:cNvPr id="16" name="標題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pic>
        <p:nvPicPr>
          <p:cNvPr id="2055" name="Picture 7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26" y="1450274"/>
            <a:ext cx="5233181" cy="4453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7533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1000">
        <p:circle/>
      </p:transition>
    </mc:Choice>
    <mc:Fallback xmlns="">
      <p:transition spd="slow" advClick="0" advTm="1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">
              <a:schemeClr val="accent6">
                <a:lumMod val="40000"/>
                <a:lumOff val="60000"/>
              </a:schemeClr>
            </a:gs>
            <a:gs pos="58000">
              <a:srgbClr val="FFFF00"/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2" y="685800"/>
            <a:ext cx="10131425" cy="1456267"/>
          </a:xfrm>
        </p:spPr>
        <p:txBody>
          <a:bodyPr/>
          <a:lstStyle/>
          <a:p>
            <a:r>
              <a:rPr lang="zh-TW" altLang="en-US" dirty="0"/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</a:t>
            </a:r>
          </a:p>
        </p:txBody>
      </p:sp>
      <p:pic>
        <p:nvPicPr>
          <p:cNvPr id="3074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9611" y="1722837"/>
            <a:ext cx="4881489" cy="4487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4716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 advTm="1000">
        <p14:glitter pattern="hexagon"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5000">
              <a:schemeClr val="accent1">
                <a:lumMod val="45000"/>
                <a:lumOff val="55000"/>
              </a:schemeClr>
            </a:gs>
            <a:gs pos="25000">
              <a:srgbClr val="FFFF00"/>
            </a:gs>
            <a:gs pos="100000">
              <a:schemeClr val="accent3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兒童新樂園簡介</a:t>
            </a:r>
            <a:br>
              <a:rPr lang="zh-TW" alt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endParaRPr lang="zh-TW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18903" y="1528354"/>
            <a:ext cx="9418320" cy="542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0131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1000">
        <p15:prstTrans prst="crush"/>
      </p:transition>
    </mc:Choice>
    <mc:Fallback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65000">
              <a:srgbClr val="FFFF00"/>
            </a:gs>
            <a:gs pos="17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兒童新樂園簡介</a:t>
            </a:r>
            <a:r>
              <a:rPr lang="en-US" altLang="zh-TW" b="1" dirty="0"/>
              <a:t>-</a:t>
            </a:r>
            <a:r>
              <a:rPr lang="zh-TW" altLang="en-US" b="1" dirty="0"/>
              <a:t>精華篇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4" name="8oEWu1F9SJ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69145" y="1674055"/>
            <a:ext cx="8342141" cy="489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405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 advTm="1000">
        <p:checker/>
      </p:transition>
    </mc:Choice>
    <mc:Fallback>
      <p:transition spd="slow" advClick="0" advTm="100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752">
              <a:schemeClr val="accent1">
                <a:lumMod val="75000"/>
              </a:schemeClr>
            </a:gs>
            <a:gs pos="54000">
              <a:schemeClr val="accent4">
                <a:lumMod val="40000"/>
                <a:lumOff val="60000"/>
              </a:schemeClr>
            </a:gs>
            <a:gs pos="91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335237" y="2065867"/>
            <a:ext cx="7272997" cy="439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454950"/>
      </p:ext>
    </p:extLst>
  </p:cSld>
  <p:clrMapOvr>
    <a:masterClrMapping/>
  </p:clrMapOvr>
  <p:transition spd="slow" advClick="0" advTm="1000"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000">
              <a:schemeClr val="accent1">
                <a:lumMod val="40000"/>
                <a:lumOff val="60000"/>
              </a:schemeClr>
            </a:gs>
            <a:gs pos="95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4" name="PBBQLGgidr4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024554" y="1814732"/>
            <a:ext cx="7792672" cy="5043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2379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1000">
        <p15:prstTrans prst="fracture"/>
      </p:transition>
    </mc:Choice>
    <mc:Fallback>
      <p:transition spd="slow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80</TotalTime>
  <Words>202</Words>
  <Application>Microsoft Office PowerPoint</Application>
  <PresentationFormat>寬螢幕</PresentationFormat>
  <Paragraphs>41</Paragraphs>
  <Slides>10</Slides>
  <Notes>0</Notes>
  <HiddenSlides>0</HiddenSlides>
  <MMClips>4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5" baseType="lpstr">
      <vt:lpstr>新細明體</vt:lpstr>
      <vt:lpstr>Arial</vt:lpstr>
      <vt:lpstr>Calibri</vt:lpstr>
      <vt:lpstr>Calibri Light</vt:lpstr>
      <vt:lpstr>天體</vt:lpstr>
      <vt:lpstr>兒童新樂園一日遊</vt:lpstr>
      <vt:lpstr>行程規劃</vt:lpstr>
      <vt:lpstr>售價</vt:lpstr>
      <vt:lpstr>魔法星際飛車</vt:lpstr>
      <vt:lpstr>叢林吼吼樹屋</vt:lpstr>
      <vt:lpstr>兒童新樂園簡介 </vt:lpstr>
      <vt:lpstr>兒童新樂園簡介-精華篇 </vt:lpstr>
      <vt:lpstr>兒童新樂園微電影 </vt:lpstr>
      <vt:lpstr>兒童新樂園微電影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11</cp:revision>
  <dcterms:created xsi:type="dcterms:W3CDTF">2021-12-28T03:36:48Z</dcterms:created>
  <dcterms:modified xsi:type="dcterms:W3CDTF">2022-01-11T03:53:27Z</dcterms:modified>
</cp:coreProperties>
</file>