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B6FC"/>
    <a:srgbClr val="66FFFF"/>
    <a:srgbClr val="FF99FF"/>
    <a:srgbClr val="FFFF57"/>
    <a:srgbClr val="00FFFF"/>
    <a:srgbClr val="FFFFCC"/>
    <a:srgbClr val="00FFCC"/>
    <a:srgbClr val="00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C28688-CA23-4A37-B807-DBB7AA5DB48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94B5518-58A9-40D2-A05B-AD6353891D05}" type="pres">
      <dgm:prSet presAssocID="{59C28688-CA23-4A37-B807-DBB7AA5DB48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39FC03D-1557-468C-9743-79B660803E5C}" type="presOf" srcId="{59C28688-CA23-4A37-B807-DBB7AA5DB488}" destId="{694B5518-58A9-40D2-A05B-AD6353891D05}" srcOrd="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17BD57-0DFC-449E-825E-F1FECC99C5C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B2E1E1C-EDA0-46CB-BB77-739A439DCBFD}">
      <dgm:prSet phldrT="[文字]"/>
      <dgm:spPr>
        <a:solidFill>
          <a:srgbClr val="FF99FF"/>
        </a:solidFill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Arial Black" panose="020B0A04020102020204" pitchFamily="34" charset="0"/>
            </a:rPr>
            <a:t>9:00</a:t>
          </a:r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開幕</a:t>
          </a:r>
          <a:endParaRPr lang="zh-TW" altLang="en-US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1BB2FAAA-4F5E-41BF-AE41-100A33D093B7}" type="parTrans" cxnId="{B3A3B20B-7AB2-4C6E-9883-17631299A417}">
      <dgm:prSet/>
      <dgm:spPr/>
      <dgm:t>
        <a:bodyPr/>
        <a:lstStyle/>
        <a:p>
          <a:endParaRPr lang="zh-TW" altLang="en-US"/>
        </a:p>
      </dgm:t>
    </dgm:pt>
    <dgm:pt modelId="{3F70E88D-C982-4A32-95E0-4C0E67FC8BD8}" type="sibTrans" cxnId="{B3A3B20B-7AB2-4C6E-9883-17631299A417}">
      <dgm:prSet/>
      <dgm:spPr/>
      <dgm:t>
        <a:bodyPr/>
        <a:lstStyle/>
        <a:p>
          <a:endParaRPr lang="zh-TW" altLang="en-US"/>
        </a:p>
      </dgm:t>
    </dgm:pt>
    <dgm:pt modelId="{C326B4F4-9F59-4BA2-98B9-4C43D17BEC02}">
      <dgm:prSet phldrT="[文字]"/>
      <dgm:spPr>
        <a:solidFill>
          <a:srgbClr val="00FFFF"/>
        </a:solidFill>
      </dgm:spPr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Arial Black" panose="020B0A04020102020204" pitchFamily="34" charset="0"/>
            </a:rPr>
            <a:t>旋轉璇木馬</a:t>
          </a:r>
          <a:endParaRPr lang="zh-TW" altLang="en-US" b="1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D81A941C-28D3-415D-A1BF-D39E66E6E6AA}" type="parTrans" cxnId="{4997ACE8-7DE8-4002-A9FC-DF5998DD151A}">
      <dgm:prSet/>
      <dgm:spPr/>
      <dgm:t>
        <a:bodyPr/>
        <a:lstStyle/>
        <a:p>
          <a:endParaRPr lang="zh-TW" altLang="en-US"/>
        </a:p>
      </dgm:t>
    </dgm:pt>
    <dgm:pt modelId="{E483AAF3-A32E-41EC-87E6-752BB0F5E140}" type="sibTrans" cxnId="{4997ACE8-7DE8-4002-A9FC-DF5998DD151A}">
      <dgm:prSet/>
      <dgm:spPr/>
      <dgm:t>
        <a:bodyPr/>
        <a:lstStyle/>
        <a:p>
          <a:endParaRPr lang="zh-TW" altLang="en-US"/>
        </a:p>
      </dgm:t>
    </dgm:pt>
    <dgm:pt modelId="{2ABC6F7F-F320-40BA-913B-24E4445B6095}">
      <dgm:prSet phldrT="[文字]"/>
      <dgm:spPr>
        <a:solidFill>
          <a:srgbClr val="C5B6FC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叢林吼吼樹屋</a:t>
          </a:r>
          <a:endParaRPr lang="zh-TW" altLang="en-US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16DB3544-836D-45BD-80EE-1FDC2D765FC5}" type="parTrans" cxnId="{1396ACDA-EB21-47BE-B2F6-A8209A021E11}">
      <dgm:prSet/>
      <dgm:spPr/>
      <dgm:t>
        <a:bodyPr/>
        <a:lstStyle/>
        <a:p>
          <a:endParaRPr lang="zh-TW" altLang="en-US"/>
        </a:p>
      </dgm:t>
    </dgm:pt>
    <dgm:pt modelId="{E9731421-2124-4AF8-ADE1-B5C8AC638F91}" type="sibTrans" cxnId="{1396ACDA-EB21-47BE-B2F6-A8209A021E11}">
      <dgm:prSet/>
      <dgm:spPr/>
      <dgm:t>
        <a:bodyPr/>
        <a:lstStyle/>
        <a:p>
          <a:endParaRPr lang="zh-TW" altLang="en-US"/>
        </a:p>
      </dgm:t>
    </dgm:pt>
    <dgm:pt modelId="{AD1926A6-73E7-420F-8789-E30AAB2560CE}">
      <dgm:prSet phldrT="[文字]"/>
      <dgm:spPr>
        <a:solidFill>
          <a:srgbClr val="FFFF57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宇宙迴旋</a:t>
          </a:r>
          <a:endParaRPr lang="zh-TW" altLang="en-US" dirty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CA96BBB7-94B4-45C4-8FA1-D22E288F06DD}" type="parTrans" cxnId="{49975C89-C4D8-460C-9E55-2DF68B8A16FD}">
      <dgm:prSet/>
      <dgm:spPr/>
      <dgm:t>
        <a:bodyPr/>
        <a:lstStyle/>
        <a:p>
          <a:endParaRPr lang="zh-TW" altLang="en-US"/>
        </a:p>
      </dgm:t>
    </dgm:pt>
    <dgm:pt modelId="{34973AC1-1540-47F8-8AB2-7A2513B19ED4}" type="sibTrans" cxnId="{49975C89-C4D8-460C-9E55-2DF68B8A16FD}">
      <dgm:prSet/>
      <dgm:spPr/>
      <dgm:t>
        <a:bodyPr/>
        <a:lstStyle/>
        <a:p>
          <a:endParaRPr lang="zh-TW" altLang="en-US"/>
        </a:p>
      </dgm:t>
    </dgm:pt>
    <dgm:pt modelId="{7146603D-B51F-4201-A2F4-0D5BF18E54CF}">
      <dgm:prSet phldrT="[文字]"/>
      <dgm:spPr>
        <a:solidFill>
          <a:srgbClr val="FF99FF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摩天輪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EC552CC8-2083-4F09-A852-FA6328F696CD}" type="parTrans" cxnId="{9FF82405-29E7-4850-A960-A907A57088FC}">
      <dgm:prSet/>
      <dgm:spPr/>
      <dgm:t>
        <a:bodyPr/>
        <a:lstStyle/>
        <a:p>
          <a:endParaRPr lang="zh-TW" altLang="en-US"/>
        </a:p>
      </dgm:t>
    </dgm:pt>
    <dgm:pt modelId="{C87E4C01-7F29-400F-A30C-F35E1075E7AE}" type="sibTrans" cxnId="{9FF82405-29E7-4850-A960-A907A57088FC}">
      <dgm:prSet/>
      <dgm:spPr/>
      <dgm:t>
        <a:bodyPr/>
        <a:lstStyle/>
        <a:p>
          <a:endParaRPr lang="zh-TW" altLang="en-US"/>
        </a:p>
      </dgm:t>
    </dgm:pt>
    <dgm:pt modelId="{AE400BAD-2A2F-4AF7-95D1-0F0A1FF91874}">
      <dgm:prSet phldrT="[文字]"/>
      <dgm:spPr>
        <a:solidFill>
          <a:srgbClr val="00FFFF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尋寶船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01C69C9E-BCE9-476D-8242-92AAC3790AA1}" type="parTrans" cxnId="{95C219D7-E645-4812-AC84-85DCA0D9A78A}">
      <dgm:prSet/>
      <dgm:spPr/>
      <dgm:t>
        <a:bodyPr/>
        <a:lstStyle/>
        <a:p>
          <a:endParaRPr lang="zh-TW" altLang="en-US"/>
        </a:p>
      </dgm:t>
    </dgm:pt>
    <dgm:pt modelId="{4ADF0134-169C-4383-8183-06FFF160DDF3}" type="sibTrans" cxnId="{95C219D7-E645-4812-AC84-85DCA0D9A78A}">
      <dgm:prSet/>
      <dgm:spPr/>
      <dgm:t>
        <a:bodyPr/>
        <a:lstStyle/>
        <a:p>
          <a:endParaRPr lang="zh-TW" altLang="en-US"/>
        </a:p>
      </dgm:t>
    </dgm:pt>
    <dgm:pt modelId="{923038E7-EE80-497F-B370-27F6F5382E70}">
      <dgm:prSet phldrT="[文字]"/>
      <dgm:spPr>
        <a:solidFill>
          <a:srgbClr val="66FFFF"/>
        </a:solidFill>
      </dgm:spPr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Arial Black" panose="020B0A04020102020204" pitchFamily="34" charset="0"/>
            </a:rPr>
            <a:t>12:00</a:t>
          </a:r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午餐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CDE424EF-0C75-4FDA-9AF7-FDA77B35C2A9}" type="parTrans" cxnId="{EE51F429-ACFF-4735-BAEF-B8FFEDA82165}">
      <dgm:prSet/>
      <dgm:spPr/>
      <dgm:t>
        <a:bodyPr/>
        <a:lstStyle/>
        <a:p>
          <a:endParaRPr lang="zh-TW" altLang="en-US"/>
        </a:p>
      </dgm:t>
    </dgm:pt>
    <dgm:pt modelId="{3431770D-E60B-4E87-AFF8-CF5460C35C22}" type="sibTrans" cxnId="{EE51F429-ACFF-4735-BAEF-B8FFEDA82165}">
      <dgm:prSet/>
      <dgm:spPr/>
      <dgm:t>
        <a:bodyPr/>
        <a:lstStyle/>
        <a:p>
          <a:endParaRPr lang="zh-TW" altLang="en-US"/>
        </a:p>
      </dgm:t>
    </dgm:pt>
    <dgm:pt modelId="{D4B33BAC-A3F9-4290-B66D-DA75D96C1D91}">
      <dgm:prSet phldrT="[文字]"/>
      <dgm:spPr>
        <a:solidFill>
          <a:srgbClr val="FF99FF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銀河號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3A46E94-73EC-4A77-800C-DFBE31B87393}" type="parTrans" cxnId="{BD55A5AD-5A12-4A1E-937F-DE59CB7244B8}">
      <dgm:prSet/>
      <dgm:spPr/>
      <dgm:t>
        <a:bodyPr/>
        <a:lstStyle/>
        <a:p>
          <a:endParaRPr lang="zh-TW" altLang="en-US"/>
        </a:p>
      </dgm:t>
    </dgm:pt>
    <dgm:pt modelId="{DD5055F4-08AD-4C06-8E8E-29D173F994A2}" type="sibTrans" cxnId="{BD55A5AD-5A12-4A1E-937F-DE59CB7244B8}">
      <dgm:prSet/>
      <dgm:spPr/>
      <dgm:t>
        <a:bodyPr/>
        <a:lstStyle/>
        <a:p>
          <a:endParaRPr lang="zh-TW" altLang="en-US"/>
        </a:p>
      </dgm:t>
    </dgm:pt>
    <dgm:pt modelId="{BB204633-C4A6-41D6-805C-C263A638EA2D}">
      <dgm:prSet phldrT="[文字]"/>
      <dgm:spPr>
        <a:solidFill>
          <a:srgbClr val="FFFF57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星空小飛碟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B2FCE6D0-F2CB-4203-8D64-B11F7C62F8BE}" type="parTrans" cxnId="{96AF3AEC-4FF2-4C0E-A222-D1DE22388F20}">
      <dgm:prSet/>
      <dgm:spPr/>
      <dgm:t>
        <a:bodyPr/>
        <a:lstStyle/>
        <a:p>
          <a:endParaRPr lang="zh-TW" altLang="en-US"/>
        </a:p>
      </dgm:t>
    </dgm:pt>
    <dgm:pt modelId="{214B3B79-95B3-4CB0-AB42-29217A275ECA}" type="sibTrans" cxnId="{96AF3AEC-4FF2-4C0E-A222-D1DE22388F20}">
      <dgm:prSet/>
      <dgm:spPr/>
      <dgm:t>
        <a:bodyPr/>
        <a:lstStyle/>
        <a:p>
          <a:endParaRPr lang="zh-TW" altLang="en-US"/>
        </a:p>
      </dgm:t>
    </dgm:pt>
    <dgm:pt modelId="{0484F18D-CB48-4B5A-9BE5-74189272DDA2}">
      <dgm:prSet phldrT="[文字]"/>
      <dgm:spPr>
        <a:solidFill>
          <a:srgbClr val="C5B6FC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轉轉咖啡杯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ACAC37B-054B-4B6D-81FE-3AFFC61329EC}" type="parTrans" cxnId="{5FEFBC71-4481-41A5-ACA2-7E13B33337AA}">
      <dgm:prSet/>
      <dgm:spPr/>
      <dgm:t>
        <a:bodyPr/>
        <a:lstStyle/>
        <a:p>
          <a:endParaRPr lang="zh-TW" altLang="en-US"/>
        </a:p>
      </dgm:t>
    </dgm:pt>
    <dgm:pt modelId="{776644E0-91D5-4C8B-83B4-B8F5CE384385}" type="sibTrans" cxnId="{5FEFBC71-4481-41A5-ACA2-7E13B33337AA}">
      <dgm:prSet/>
      <dgm:spPr/>
      <dgm:t>
        <a:bodyPr/>
        <a:lstStyle/>
        <a:p>
          <a:endParaRPr lang="zh-TW" altLang="en-US"/>
        </a:p>
      </dgm:t>
    </dgm:pt>
    <dgm:pt modelId="{E70CAE46-969D-4321-BA2A-ECDEA90AFC97}">
      <dgm:prSet phldrT="[文字]"/>
      <dgm:spPr>
        <a:solidFill>
          <a:srgbClr val="C5B6FC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密室逃脫</a:t>
          </a:r>
          <a:r>
            <a:rPr lang="en-US" altLang="zh-TW" dirty="0" smtClean="0">
              <a:solidFill>
                <a:schemeClr val="tx1"/>
              </a:solidFill>
              <a:latin typeface="Arial Black" panose="020B0A04020102020204" pitchFamily="34" charset="0"/>
            </a:rPr>
            <a:t>(</a:t>
          </a:r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重返基地</a:t>
          </a:r>
          <a:r>
            <a:rPr lang="en-US" altLang="zh-TW" dirty="0" smtClean="0">
              <a:solidFill>
                <a:schemeClr val="tx1"/>
              </a:solidFill>
              <a:latin typeface="Arial Black" panose="020B0A04020102020204" pitchFamily="34" charset="0"/>
            </a:rPr>
            <a:t>720)</a:t>
          </a:r>
        </a:p>
      </dgm:t>
    </dgm:pt>
    <dgm:pt modelId="{293CE5CD-5717-4C89-8085-BAD157AE41DD}" type="parTrans" cxnId="{59806C2D-54F1-422C-9078-F7B1B62B5D50}">
      <dgm:prSet/>
      <dgm:spPr/>
      <dgm:t>
        <a:bodyPr/>
        <a:lstStyle/>
        <a:p>
          <a:endParaRPr lang="zh-TW" altLang="en-US"/>
        </a:p>
      </dgm:t>
    </dgm:pt>
    <dgm:pt modelId="{17F24989-9246-4B46-8703-D54809FDB5A7}" type="sibTrans" cxnId="{59806C2D-54F1-422C-9078-F7B1B62B5D50}">
      <dgm:prSet/>
      <dgm:spPr/>
      <dgm:t>
        <a:bodyPr/>
        <a:lstStyle/>
        <a:p>
          <a:endParaRPr lang="zh-TW" altLang="en-US"/>
        </a:p>
      </dgm:t>
    </dgm:pt>
    <dgm:pt modelId="{3AE2C4D8-3798-43F6-B633-2D45B58A1256}">
      <dgm:prSet phldrT="[文字]"/>
      <dgm:spPr>
        <a:solidFill>
          <a:srgbClr val="C5B6FC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魔法星際飛車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6B089518-5E38-49D7-BCD4-B25EE7B6B384}" type="parTrans" cxnId="{776447FF-77DF-4B16-9C16-3C91D362BCF5}">
      <dgm:prSet/>
      <dgm:spPr/>
      <dgm:t>
        <a:bodyPr/>
        <a:lstStyle/>
        <a:p>
          <a:endParaRPr lang="zh-TW" altLang="en-US"/>
        </a:p>
      </dgm:t>
    </dgm:pt>
    <dgm:pt modelId="{012E5D5A-78F5-4EFE-850E-668B432AFD21}" type="sibTrans" cxnId="{776447FF-77DF-4B16-9C16-3C91D362BCF5}">
      <dgm:prSet/>
      <dgm:spPr/>
      <dgm:t>
        <a:bodyPr/>
        <a:lstStyle/>
        <a:p>
          <a:endParaRPr lang="zh-TW" altLang="en-US"/>
        </a:p>
      </dgm:t>
    </dgm:pt>
    <dgm:pt modelId="{125B0DA3-5EEC-44CE-B3FE-D448E1CCDC10}">
      <dgm:prSet phldrT="[文字]"/>
      <dgm:spPr>
        <a:solidFill>
          <a:srgbClr val="FFFF57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小飛龍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E4BEA531-61EE-4630-9C4D-33D20F7145EA}" type="parTrans" cxnId="{67200A6A-734D-4DC1-9732-6DC923144252}">
      <dgm:prSet/>
      <dgm:spPr/>
      <dgm:t>
        <a:bodyPr/>
        <a:lstStyle/>
        <a:p>
          <a:endParaRPr lang="zh-TW" altLang="en-US"/>
        </a:p>
      </dgm:t>
    </dgm:pt>
    <dgm:pt modelId="{5E0E88F9-F894-43CA-8543-76545E490730}" type="sibTrans" cxnId="{67200A6A-734D-4DC1-9732-6DC923144252}">
      <dgm:prSet/>
      <dgm:spPr/>
      <dgm:t>
        <a:bodyPr/>
        <a:lstStyle/>
        <a:p>
          <a:endParaRPr lang="zh-TW" altLang="en-US"/>
        </a:p>
      </dgm:t>
    </dgm:pt>
    <dgm:pt modelId="{08E6AFAD-8187-49C6-8B14-7AC47A8923BE}">
      <dgm:prSet phldrT="[文字]"/>
      <dgm:spPr>
        <a:solidFill>
          <a:srgbClr val="FF99FF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幸福碰碰車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FCB4A72F-0FA2-4B7F-B209-C62CC9462192}" type="parTrans" cxnId="{65F3B148-837D-4576-9C89-E7FDCE12FA45}">
      <dgm:prSet/>
      <dgm:spPr/>
      <dgm:t>
        <a:bodyPr/>
        <a:lstStyle/>
        <a:p>
          <a:endParaRPr lang="zh-TW" altLang="en-US"/>
        </a:p>
      </dgm:t>
    </dgm:pt>
    <dgm:pt modelId="{2D8B71EA-F904-4919-A659-26D70EE10E6D}" type="sibTrans" cxnId="{65F3B148-837D-4576-9C89-E7FDCE12FA45}">
      <dgm:prSet/>
      <dgm:spPr/>
      <dgm:t>
        <a:bodyPr/>
        <a:lstStyle/>
        <a:p>
          <a:endParaRPr lang="zh-TW" altLang="en-US"/>
        </a:p>
      </dgm:t>
    </dgm:pt>
    <dgm:pt modelId="{888F9B7F-ED87-475F-BD1E-2F0AEC6A4B31}">
      <dgm:prSet phldrT="[文字]"/>
      <dgm:spPr>
        <a:solidFill>
          <a:srgbClr val="66FFFF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ial Black" panose="020B0A04020102020204" pitchFamily="34" charset="0"/>
            </a:rPr>
            <a:t>飛天神奇號</a:t>
          </a:r>
          <a:endParaRPr lang="en-US" altLang="zh-TW" dirty="0" smtClean="0">
            <a:solidFill>
              <a:schemeClr val="tx1"/>
            </a:solidFill>
            <a:latin typeface="Arial Black" panose="020B0A04020102020204" pitchFamily="34" charset="0"/>
          </a:endParaRPr>
        </a:p>
      </dgm:t>
    </dgm:pt>
    <dgm:pt modelId="{D097E93E-228A-4F9A-BADC-8D5D126978C7}" type="parTrans" cxnId="{DDAF63D9-0A5A-4251-8EBB-DFF0CF5A7578}">
      <dgm:prSet/>
      <dgm:spPr/>
      <dgm:t>
        <a:bodyPr/>
        <a:lstStyle/>
        <a:p>
          <a:endParaRPr lang="zh-TW" altLang="en-US"/>
        </a:p>
      </dgm:t>
    </dgm:pt>
    <dgm:pt modelId="{D9D6AAE8-73BF-4772-8920-5967F2E1B1BF}" type="sibTrans" cxnId="{DDAF63D9-0A5A-4251-8EBB-DFF0CF5A7578}">
      <dgm:prSet/>
      <dgm:spPr/>
      <dgm:t>
        <a:bodyPr/>
        <a:lstStyle/>
        <a:p>
          <a:endParaRPr lang="zh-TW" altLang="en-US"/>
        </a:p>
      </dgm:t>
    </dgm:pt>
    <dgm:pt modelId="{439F1A44-D724-4264-A6DB-FC623C91D71D}" type="pres">
      <dgm:prSet presAssocID="{0517BD57-0DFC-449E-825E-F1FECC99C5C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20F6473-B982-42A5-8C86-A05F4D3300A5}" type="pres">
      <dgm:prSet presAssocID="{0B2E1E1C-EDA0-46CB-BB77-739A439DCBFD}" presName="node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FC5D54-33F8-4606-9306-8BE01A028E61}" type="pres">
      <dgm:prSet presAssocID="{3F70E88D-C982-4A32-95E0-4C0E67FC8BD8}" presName="sibTrans" presStyleLbl="sibTrans2D1" presStyleIdx="0" presStyleCnt="14"/>
      <dgm:spPr/>
      <dgm:t>
        <a:bodyPr/>
        <a:lstStyle/>
        <a:p>
          <a:endParaRPr lang="zh-TW" altLang="en-US"/>
        </a:p>
      </dgm:t>
    </dgm:pt>
    <dgm:pt modelId="{229C7C82-44F4-422A-99D3-898D3B49B807}" type="pres">
      <dgm:prSet presAssocID="{3F70E88D-C982-4A32-95E0-4C0E67FC8BD8}" presName="connectorText" presStyleLbl="sibTrans2D1" presStyleIdx="0" presStyleCnt="14"/>
      <dgm:spPr/>
      <dgm:t>
        <a:bodyPr/>
        <a:lstStyle/>
        <a:p>
          <a:endParaRPr lang="zh-TW" altLang="en-US"/>
        </a:p>
      </dgm:t>
    </dgm:pt>
    <dgm:pt modelId="{83ACDD51-4A64-449B-90C2-F2D2ADC80BF8}" type="pres">
      <dgm:prSet presAssocID="{C326B4F4-9F59-4BA2-98B9-4C43D17BEC02}" presName="node" presStyleLbl="node1" presStyleIdx="1" presStyleCnt="15" custLinFactNeighborX="2462" custLinFactNeighborY="-43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CB34A6-A4D5-48E1-AAF3-CEB766888429}" type="pres">
      <dgm:prSet presAssocID="{E483AAF3-A32E-41EC-87E6-752BB0F5E140}" presName="sibTrans" presStyleLbl="sibTrans2D1" presStyleIdx="1" presStyleCnt="14"/>
      <dgm:spPr/>
      <dgm:t>
        <a:bodyPr/>
        <a:lstStyle/>
        <a:p>
          <a:endParaRPr lang="zh-TW" altLang="en-US"/>
        </a:p>
      </dgm:t>
    </dgm:pt>
    <dgm:pt modelId="{B3810F9F-81AE-4C19-ACA1-04DDBDA860B9}" type="pres">
      <dgm:prSet presAssocID="{E483AAF3-A32E-41EC-87E6-752BB0F5E140}" presName="connectorText" presStyleLbl="sibTrans2D1" presStyleIdx="1" presStyleCnt="14"/>
      <dgm:spPr/>
      <dgm:t>
        <a:bodyPr/>
        <a:lstStyle/>
        <a:p>
          <a:endParaRPr lang="zh-TW" altLang="en-US"/>
        </a:p>
      </dgm:t>
    </dgm:pt>
    <dgm:pt modelId="{AFB8D254-D590-4DD8-A04B-39C65EB5E848}" type="pres">
      <dgm:prSet presAssocID="{2ABC6F7F-F320-40BA-913B-24E4445B6095}" presName="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6129FC-EDFA-4C6C-BA4A-E528193AB6AB}" type="pres">
      <dgm:prSet presAssocID="{E9731421-2124-4AF8-ADE1-B5C8AC638F91}" presName="sibTrans" presStyleLbl="sibTrans2D1" presStyleIdx="2" presStyleCnt="14"/>
      <dgm:spPr/>
      <dgm:t>
        <a:bodyPr/>
        <a:lstStyle/>
        <a:p>
          <a:endParaRPr lang="zh-TW" altLang="en-US"/>
        </a:p>
      </dgm:t>
    </dgm:pt>
    <dgm:pt modelId="{B626F0FD-7EF5-4AEB-9C1C-7E27824AD6FD}" type="pres">
      <dgm:prSet presAssocID="{E9731421-2124-4AF8-ADE1-B5C8AC638F91}" presName="connectorText" presStyleLbl="sibTrans2D1" presStyleIdx="2" presStyleCnt="14"/>
      <dgm:spPr/>
      <dgm:t>
        <a:bodyPr/>
        <a:lstStyle/>
        <a:p>
          <a:endParaRPr lang="zh-TW" altLang="en-US"/>
        </a:p>
      </dgm:t>
    </dgm:pt>
    <dgm:pt modelId="{6717C33C-679A-475C-9532-7E020F8DD6CF}" type="pres">
      <dgm:prSet presAssocID="{AD1926A6-73E7-420F-8789-E30AAB2560CE}" presName="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BD477E-EB31-4037-8521-0BB7A3537AA3}" type="pres">
      <dgm:prSet presAssocID="{34973AC1-1540-47F8-8AB2-7A2513B19ED4}" presName="sibTrans" presStyleLbl="sibTrans2D1" presStyleIdx="3" presStyleCnt="14"/>
      <dgm:spPr/>
      <dgm:t>
        <a:bodyPr/>
        <a:lstStyle/>
        <a:p>
          <a:endParaRPr lang="zh-TW" altLang="en-US"/>
        </a:p>
      </dgm:t>
    </dgm:pt>
    <dgm:pt modelId="{9A134D30-A82D-4082-8E0D-4D082453CEBD}" type="pres">
      <dgm:prSet presAssocID="{34973AC1-1540-47F8-8AB2-7A2513B19ED4}" presName="connectorText" presStyleLbl="sibTrans2D1" presStyleIdx="3" presStyleCnt="14"/>
      <dgm:spPr/>
      <dgm:t>
        <a:bodyPr/>
        <a:lstStyle/>
        <a:p>
          <a:endParaRPr lang="zh-TW" altLang="en-US"/>
        </a:p>
      </dgm:t>
    </dgm:pt>
    <dgm:pt modelId="{69EB5B75-4532-4020-9044-FD1551F5FA8E}" type="pres">
      <dgm:prSet presAssocID="{7146603D-B51F-4201-A2F4-0D5BF18E54CF}" presName="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AE5C7D-DF1F-4948-90DC-DC670539E8AF}" type="pres">
      <dgm:prSet presAssocID="{C87E4C01-7F29-400F-A30C-F35E1075E7AE}" presName="sibTrans" presStyleLbl="sibTrans2D1" presStyleIdx="4" presStyleCnt="14"/>
      <dgm:spPr/>
      <dgm:t>
        <a:bodyPr/>
        <a:lstStyle/>
        <a:p>
          <a:endParaRPr lang="zh-TW" altLang="en-US"/>
        </a:p>
      </dgm:t>
    </dgm:pt>
    <dgm:pt modelId="{D6A67D70-016E-421D-97D8-E34F3F9FAB5E}" type="pres">
      <dgm:prSet presAssocID="{C87E4C01-7F29-400F-A30C-F35E1075E7AE}" presName="connectorText" presStyleLbl="sibTrans2D1" presStyleIdx="4" presStyleCnt="14"/>
      <dgm:spPr/>
      <dgm:t>
        <a:bodyPr/>
        <a:lstStyle/>
        <a:p>
          <a:endParaRPr lang="zh-TW" altLang="en-US"/>
        </a:p>
      </dgm:t>
    </dgm:pt>
    <dgm:pt modelId="{DA661371-F59C-4953-814B-F99A7E53CE2E}" type="pres">
      <dgm:prSet presAssocID="{923038E7-EE80-497F-B370-27F6F5382E70}" presName="node" presStyleLbl="node1" presStyleIdx="5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B59EF1-8097-4782-BA8A-569985F88043}" type="pres">
      <dgm:prSet presAssocID="{3431770D-E60B-4E87-AFF8-CF5460C35C22}" presName="sibTrans" presStyleLbl="sibTrans2D1" presStyleIdx="5" presStyleCnt="14"/>
      <dgm:spPr/>
      <dgm:t>
        <a:bodyPr/>
        <a:lstStyle/>
        <a:p>
          <a:endParaRPr lang="zh-TW" altLang="en-US"/>
        </a:p>
      </dgm:t>
    </dgm:pt>
    <dgm:pt modelId="{94EE46F4-F3F0-4E46-9808-AFE6E822BA29}" type="pres">
      <dgm:prSet presAssocID="{3431770D-E60B-4E87-AFF8-CF5460C35C22}" presName="connectorText" presStyleLbl="sibTrans2D1" presStyleIdx="5" presStyleCnt="14"/>
      <dgm:spPr/>
      <dgm:t>
        <a:bodyPr/>
        <a:lstStyle/>
        <a:p>
          <a:endParaRPr lang="zh-TW" altLang="en-US"/>
        </a:p>
      </dgm:t>
    </dgm:pt>
    <dgm:pt modelId="{A2E39E21-E068-4574-A553-CACF6A5CEC8A}" type="pres">
      <dgm:prSet presAssocID="{D4B33BAC-A3F9-4290-B66D-DA75D96C1D91}" presName="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BCA480-1667-4EFF-9740-5B2B26465240}" type="pres">
      <dgm:prSet presAssocID="{DD5055F4-08AD-4C06-8E8E-29D173F994A2}" presName="sibTrans" presStyleLbl="sibTrans2D1" presStyleIdx="6" presStyleCnt="14"/>
      <dgm:spPr/>
      <dgm:t>
        <a:bodyPr/>
        <a:lstStyle/>
        <a:p>
          <a:endParaRPr lang="zh-TW" altLang="en-US"/>
        </a:p>
      </dgm:t>
    </dgm:pt>
    <dgm:pt modelId="{95BFDEC3-2C9F-4814-8F57-F4DB8D123338}" type="pres">
      <dgm:prSet presAssocID="{DD5055F4-08AD-4C06-8E8E-29D173F994A2}" presName="connectorText" presStyleLbl="sibTrans2D1" presStyleIdx="6" presStyleCnt="14"/>
      <dgm:spPr/>
      <dgm:t>
        <a:bodyPr/>
        <a:lstStyle/>
        <a:p>
          <a:endParaRPr lang="zh-TW" altLang="en-US"/>
        </a:p>
      </dgm:t>
    </dgm:pt>
    <dgm:pt modelId="{D83CBF63-CBE9-4EAF-84AB-1EDFD833117C}" type="pres">
      <dgm:prSet presAssocID="{BB204633-C4A6-41D6-805C-C263A638EA2D}" presName="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0F0DB9-463B-45DF-80FE-1C9C6127D8B7}" type="pres">
      <dgm:prSet presAssocID="{214B3B79-95B3-4CB0-AB42-29217A275ECA}" presName="sibTrans" presStyleLbl="sibTrans2D1" presStyleIdx="7" presStyleCnt="14"/>
      <dgm:spPr/>
      <dgm:t>
        <a:bodyPr/>
        <a:lstStyle/>
        <a:p>
          <a:endParaRPr lang="zh-TW" altLang="en-US"/>
        </a:p>
      </dgm:t>
    </dgm:pt>
    <dgm:pt modelId="{E7C98C9D-E320-43B6-9692-736D914B926B}" type="pres">
      <dgm:prSet presAssocID="{214B3B79-95B3-4CB0-AB42-29217A275ECA}" presName="connectorText" presStyleLbl="sibTrans2D1" presStyleIdx="7" presStyleCnt="14"/>
      <dgm:spPr/>
      <dgm:t>
        <a:bodyPr/>
        <a:lstStyle/>
        <a:p>
          <a:endParaRPr lang="zh-TW" altLang="en-US"/>
        </a:p>
      </dgm:t>
    </dgm:pt>
    <dgm:pt modelId="{E0ABBD7F-56C2-4607-BEA5-2C04827DE614}" type="pres">
      <dgm:prSet presAssocID="{0484F18D-CB48-4B5A-9BE5-74189272DDA2}" presName="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8ED31B-2358-4CCD-86A1-970EC3DB4D7B}" type="pres">
      <dgm:prSet presAssocID="{776644E0-91D5-4C8B-83B4-B8F5CE384385}" presName="sibTrans" presStyleLbl="sibTrans2D1" presStyleIdx="8" presStyleCnt="14"/>
      <dgm:spPr/>
      <dgm:t>
        <a:bodyPr/>
        <a:lstStyle/>
        <a:p>
          <a:endParaRPr lang="zh-TW" altLang="en-US"/>
        </a:p>
      </dgm:t>
    </dgm:pt>
    <dgm:pt modelId="{B4752644-8954-491C-A361-BA28B5C5C711}" type="pres">
      <dgm:prSet presAssocID="{776644E0-91D5-4C8B-83B4-B8F5CE384385}" presName="connectorText" presStyleLbl="sibTrans2D1" presStyleIdx="8" presStyleCnt="14"/>
      <dgm:spPr/>
      <dgm:t>
        <a:bodyPr/>
        <a:lstStyle/>
        <a:p>
          <a:endParaRPr lang="zh-TW" altLang="en-US"/>
        </a:p>
      </dgm:t>
    </dgm:pt>
    <dgm:pt modelId="{D24CA994-1E4F-4066-91BF-CF4AD939E4C7}" type="pres">
      <dgm:prSet presAssocID="{AE400BAD-2A2F-4AF7-95D1-0F0A1FF91874}" presName="node" presStyleLbl="node1" presStyleIdx="9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1C561E-3FE9-4770-8515-D8E8B787E8A3}" type="pres">
      <dgm:prSet presAssocID="{4ADF0134-169C-4383-8183-06FFF160DDF3}" presName="sibTrans" presStyleLbl="sibTrans2D1" presStyleIdx="9" presStyleCnt="14"/>
      <dgm:spPr/>
      <dgm:t>
        <a:bodyPr/>
        <a:lstStyle/>
        <a:p>
          <a:endParaRPr lang="zh-TW" altLang="en-US"/>
        </a:p>
      </dgm:t>
    </dgm:pt>
    <dgm:pt modelId="{53B5FE6E-E404-4AF3-9379-CD3D9569F1C9}" type="pres">
      <dgm:prSet presAssocID="{4ADF0134-169C-4383-8183-06FFF160DDF3}" presName="connectorText" presStyleLbl="sibTrans2D1" presStyleIdx="9" presStyleCnt="14"/>
      <dgm:spPr/>
      <dgm:t>
        <a:bodyPr/>
        <a:lstStyle/>
        <a:p>
          <a:endParaRPr lang="zh-TW" altLang="en-US"/>
        </a:p>
      </dgm:t>
    </dgm:pt>
    <dgm:pt modelId="{4F2424F7-EA1B-4847-BF5E-2F40286B28CB}" type="pres">
      <dgm:prSet presAssocID="{3AE2C4D8-3798-43F6-B633-2D45B58A1256}" presName="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ACC8D1-9FC4-42B1-AC88-5A20310CBEC8}" type="pres">
      <dgm:prSet presAssocID="{012E5D5A-78F5-4EFE-850E-668B432AFD21}" presName="sibTrans" presStyleLbl="sibTrans2D1" presStyleIdx="10" presStyleCnt="14"/>
      <dgm:spPr/>
      <dgm:t>
        <a:bodyPr/>
        <a:lstStyle/>
        <a:p>
          <a:endParaRPr lang="zh-TW" altLang="en-US"/>
        </a:p>
      </dgm:t>
    </dgm:pt>
    <dgm:pt modelId="{34A87740-F7B9-4008-AA5B-E8B3F960CEFE}" type="pres">
      <dgm:prSet presAssocID="{012E5D5A-78F5-4EFE-850E-668B432AFD21}" presName="connectorText" presStyleLbl="sibTrans2D1" presStyleIdx="10" presStyleCnt="14"/>
      <dgm:spPr/>
      <dgm:t>
        <a:bodyPr/>
        <a:lstStyle/>
        <a:p>
          <a:endParaRPr lang="zh-TW" altLang="en-US"/>
        </a:p>
      </dgm:t>
    </dgm:pt>
    <dgm:pt modelId="{D65A0429-93B8-4BC8-9960-5999E72354A6}" type="pres">
      <dgm:prSet presAssocID="{125B0DA3-5EEC-44CE-B3FE-D448E1CCDC10}" presName="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1BE9E9-9068-4033-AE8C-AD060A4EA10B}" type="pres">
      <dgm:prSet presAssocID="{5E0E88F9-F894-43CA-8543-76545E490730}" presName="sibTrans" presStyleLbl="sibTrans2D1" presStyleIdx="11" presStyleCnt="14"/>
      <dgm:spPr/>
      <dgm:t>
        <a:bodyPr/>
        <a:lstStyle/>
        <a:p>
          <a:endParaRPr lang="zh-TW" altLang="en-US"/>
        </a:p>
      </dgm:t>
    </dgm:pt>
    <dgm:pt modelId="{3AF6C409-4B66-4B92-A761-E9F286412FB9}" type="pres">
      <dgm:prSet presAssocID="{5E0E88F9-F894-43CA-8543-76545E490730}" presName="connectorText" presStyleLbl="sibTrans2D1" presStyleIdx="11" presStyleCnt="14"/>
      <dgm:spPr/>
      <dgm:t>
        <a:bodyPr/>
        <a:lstStyle/>
        <a:p>
          <a:endParaRPr lang="zh-TW" altLang="en-US"/>
        </a:p>
      </dgm:t>
    </dgm:pt>
    <dgm:pt modelId="{DC3AF54F-AF6B-41B3-A53C-0D38BDC68164}" type="pres">
      <dgm:prSet presAssocID="{08E6AFAD-8187-49C6-8B14-7AC47A8923BE}" presName="node" presStyleLbl="node1" presStyleIdx="12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147092-0776-4510-8441-DEDF35BCF021}" type="pres">
      <dgm:prSet presAssocID="{2D8B71EA-F904-4919-A659-26D70EE10E6D}" presName="sibTrans" presStyleLbl="sibTrans2D1" presStyleIdx="12" presStyleCnt="14"/>
      <dgm:spPr/>
      <dgm:t>
        <a:bodyPr/>
        <a:lstStyle/>
        <a:p>
          <a:endParaRPr lang="zh-TW" altLang="en-US"/>
        </a:p>
      </dgm:t>
    </dgm:pt>
    <dgm:pt modelId="{CE4EEDC4-5728-4D3B-8752-34DA7772308C}" type="pres">
      <dgm:prSet presAssocID="{2D8B71EA-F904-4919-A659-26D70EE10E6D}" presName="connectorText" presStyleLbl="sibTrans2D1" presStyleIdx="12" presStyleCnt="14"/>
      <dgm:spPr/>
      <dgm:t>
        <a:bodyPr/>
        <a:lstStyle/>
        <a:p>
          <a:endParaRPr lang="zh-TW" altLang="en-US"/>
        </a:p>
      </dgm:t>
    </dgm:pt>
    <dgm:pt modelId="{AA79F3F5-4E43-4F18-883D-64C7785FC97F}" type="pres">
      <dgm:prSet presAssocID="{888F9B7F-ED87-475F-BD1E-2F0AEC6A4B31}" presName="node" presStyleLbl="node1" presStyleIdx="13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1D3D3F-348E-483D-B34A-9CBEB96375F7}" type="pres">
      <dgm:prSet presAssocID="{D9D6AAE8-73BF-4772-8920-5967F2E1B1BF}" presName="sibTrans" presStyleLbl="sibTrans2D1" presStyleIdx="13" presStyleCnt="14"/>
      <dgm:spPr/>
      <dgm:t>
        <a:bodyPr/>
        <a:lstStyle/>
        <a:p>
          <a:endParaRPr lang="zh-TW" altLang="en-US"/>
        </a:p>
      </dgm:t>
    </dgm:pt>
    <dgm:pt modelId="{9BF578C9-0E00-4717-9D15-B9E76B3AF524}" type="pres">
      <dgm:prSet presAssocID="{D9D6AAE8-73BF-4772-8920-5967F2E1B1BF}" presName="connectorText" presStyleLbl="sibTrans2D1" presStyleIdx="13" presStyleCnt="14"/>
      <dgm:spPr/>
      <dgm:t>
        <a:bodyPr/>
        <a:lstStyle/>
        <a:p>
          <a:endParaRPr lang="zh-TW" altLang="en-US"/>
        </a:p>
      </dgm:t>
    </dgm:pt>
    <dgm:pt modelId="{779E0695-5F4F-4972-9E09-170A01723645}" type="pres">
      <dgm:prSet presAssocID="{E70CAE46-969D-4321-BA2A-ECDEA90AFC97}" presName="node" presStyleLbl="node1" presStyleIdx="14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E51F429-ACFF-4735-BAEF-B8FFEDA82165}" srcId="{0517BD57-0DFC-449E-825E-F1FECC99C5C2}" destId="{923038E7-EE80-497F-B370-27F6F5382E70}" srcOrd="5" destOrd="0" parTransId="{CDE424EF-0C75-4FDA-9AF7-FDA77B35C2A9}" sibTransId="{3431770D-E60B-4E87-AFF8-CF5460C35C22}"/>
    <dgm:cxn modelId="{6F3240E4-8935-4EA7-BAAC-07489CFD81E4}" type="presOf" srcId="{4ADF0134-169C-4383-8183-06FFF160DDF3}" destId="{8A1C561E-3FE9-4770-8515-D8E8B787E8A3}" srcOrd="0" destOrd="0" presId="urn:microsoft.com/office/officeart/2005/8/layout/process5"/>
    <dgm:cxn modelId="{08C2EDEB-59C7-4E75-8AE7-6DB57E28172B}" type="presOf" srcId="{C87E4C01-7F29-400F-A30C-F35E1075E7AE}" destId="{D6A67D70-016E-421D-97D8-E34F3F9FAB5E}" srcOrd="1" destOrd="0" presId="urn:microsoft.com/office/officeart/2005/8/layout/process5"/>
    <dgm:cxn modelId="{39ECF23D-DEB8-431D-A515-8A3BCB95B2C6}" type="presOf" srcId="{AD1926A6-73E7-420F-8789-E30AAB2560CE}" destId="{6717C33C-679A-475C-9532-7E020F8DD6CF}" srcOrd="0" destOrd="0" presId="urn:microsoft.com/office/officeart/2005/8/layout/process5"/>
    <dgm:cxn modelId="{99B8B88D-642E-49EF-9ED2-B0A3C1D85899}" type="presOf" srcId="{2D8B71EA-F904-4919-A659-26D70EE10E6D}" destId="{47147092-0776-4510-8441-DEDF35BCF021}" srcOrd="0" destOrd="0" presId="urn:microsoft.com/office/officeart/2005/8/layout/process5"/>
    <dgm:cxn modelId="{239F8324-56A8-442C-B6AC-8DEF6813C548}" type="presOf" srcId="{012E5D5A-78F5-4EFE-850E-668B432AFD21}" destId="{34A87740-F7B9-4008-AA5B-E8B3F960CEFE}" srcOrd="1" destOrd="0" presId="urn:microsoft.com/office/officeart/2005/8/layout/process5"/>
    <dgm:cxn modelId="{3F78ADF4-4AB9-4DFF-B9A3-1E293D5039E0}" type="presOf" srcId="{0517BD57-0DFC-449E-825E-F1FECC99C5C2}" destId="{439F1A44-D724-4264-A6DB-FC623C91D71D}" srcOrd="0" destOrd="0" presId="urn:microsoft.com/office/officeart/2005/8/layout/process5"/>
    <dgm:cxn modelId="{FE2FAB37-FDA2-4FBC-BF43-5B19D7A9976A}" type="presOf" srcId="{7146603D-B51F-4201-A2F4-0D5BF18E54CF}" destId="{69EB5B75-4532-4020-9044-FD1551F5FA8E}" srcOrd="0" destOrd="0" presId="urn:microsoft.com/office/officeart/2005/8/layout/process5"/>
    <dgm:cxn modelId="{6623F253-BA92-4EEE-8C15-4FA531570B9E}" type="presOf" srcId="{DD5055F4-08AD-4C06-8E8E-29D173F994A2}" destId="{95BFDEC3-2C9F-4814-8F57-F4DB8D123338}" srcOrd="1" destOrd="0" presId="urn:microsoft.com/office/officeart/2005/8/layout/process5"/>
    <dgm:cxn modelId="{7BDDB52F-7AC4-4D76-8700-B39DA3A763A7}" type="presOf" srcId="{776644E0-91D5-4C8B-83B4-B8F5CE384385}" destId="{B4752644-8954-491C-A361-BA28B5C5C711}" srcOrd="1" destOrd="0" presId="urn:microsoft.com/office/officeart/2005/8/layout/process5"/>
    <dgm:cxn modelId="{BD1121AE-A062-4F1B-8CA9-40F15306DE3F}" type="presOf" srcId="{E9731421-2124-4AF8-ADE1-B5C8AC638F91}" destId="{B626F0FD-7EF5-4AEB-9C1C-7E27824AD6FD}" srcOrd="1" destOrd="0" presId="urn:microsoft.com/office/officeart/2005/8/layout/process5"/>
    <dgm:cxn modelId="{E4E298D5-4563-4DEB-996C-0992C240EDA8}" type="presOf" srcId="{5E0E88F9-F894-43CA-8543-76545E490730}" destId="{851BE9E9-9068-4033-AE8C-AD060A4EA10B}" srcOrd="0" destOrd="0" presId="urn:microsoft.com/office/officeart/2005/8/layout/process5"/>
    <dgm:cxn modelId="{317A8E69-8D29-4316-A754-14A9A0016D13}" type="presOf" srcId="{3AE2C4D8-3798-43F6-B633-2D45B58A1256}" destId="{4F2424F7-EA1B-4847-BF5E-2F40286B28CB}" srcOrd="0" destOrd="0" presId="urn:microsoft.com/office/officeart/2005/8/layout/process5"/>
    <dgm:cxn modelId="{65F3B148-837D-4576-9C89-E7FDCE12FA45}" srcId="{0517BD57-0DFC-449E-825E-F1FECC99C5C2}" destId="{08E6AFAD-8187-49C6-8B14-7AC47A8923BE}" srcOrd="12" destOrd="0" parTransId="{FCB4A72F-0FA2-4B7F-B209-C62CC9462192}" sibTransId="{2D8B71EA-F904-4919-A659-26D70EE10E6D}"/>
    <dgm:cxn modelId="{EBC41C36-9271-4C4B-BEA8-855E106C0A26}" type="presOf" srcId="{888F9B7F-ED87-475F-BD1E-2F0AEC6A4B31}" destId="{AA79F3F5-4E43-4F18-883D-64C7785FC97F}" srcOrd="0" destOrd="0" presId="urn:microsoft.com/office/officeart/2005/8/layout/process5"/>
    <dgm:cxn modelId="{96794215-7D9F-4E90-9682-053669875AFF}" type="presOf" srcId="{923038E7-EE80-497F-B370-27F6F5382E70}" destId="{DA661371-F59C-4953-814B-F99A7E53CE2E}" srcOrd="0" destOrd="0" presId="urn:microsoft.com/office/officeart/2005/8/layout/process5"/>
    <dgm:cxn modelId="{569696CE-99F0-44EC-BC87-264DE4D61F21}" type="presOf" srcId="{E483AAF3-A32E-41EC-87E6-752BB0F5E140}" destId="{B3810F9F-81AE-4C19-ACA1-04DDBDA860B9}" srcOrd="1" destOrd="0" presId="urn:microsoft.com/office/officeart/2005/8/layout/process5"/>
    <dgm:cxn modelId="{1B87EF71-9731-4F31-B70C-7EF79B528938}" type="presOf" srcId="{125B0DA3-5EEC-44CE-B3FE-D448E1CCDC10}" destId="{D65A0429-93B8-4BC8-9960-5999E72354A6}" srcOrd="0" destOrd="0" presId="urn:microsoft.com/office/officeart/2005/8/layout/process5"/>
    <dgm:cxn modelId="{E12B8828-814A-4142-ABCB-1978C92A165D}" type="presOf" srcId="{012E5D5A-78F5-4EFE-850E-668B432AFD21}" destId="{6AACC8D1-9FC4-42B1-AC88-5A20310CBEC8}" srcOrd="0" destOrd="0" presId="urn:microsoft.com/office/officeart/2005/8/layout/process5"/>
    <dgm:cxn modelId="{67200A6A-734D-4DC1-9732-6DC923144252}" srcId="{0517BD57-0DFC-449E-825E-F1FECC99C5C2}" destId="{125B0DA3-5EEC-44CE-B3FE-D448E1CCDC10}" srcOrd="11" destOrd="0" parTransId="{E4BEA531-61EE-4630-9C4D-33D20F7145EA}" sibTransId="{5E0E88F9-F894-43CA-8543-76545E490730}"/>
    <dgm:cxn modelId="{123716C5-84B3-4FBE-936C-E0E83954D7C6}" type="presOf" srcId="{C87E4C01-7F29-400F-A30C-F35E1075E7AE}" destId="{11AE5C7D-DF1F-4948-90DC-DC670539E8AF}" srcOrd="0" destOrd="0" presId="urn:microsoft.com/office/officeart/2005/8/layout/process5"/>
    <dgm:cxn modelId="{1F4D5FB5-1CA0-4B34-8C87-ED8C0D57D0C5}" type="presOf" srcId="{214B3B79-95B3-4CB0-AB42-29217A275ECA}" destId="{E7C98C9D-E320-43B6-9692-736D914B926B}" srcOrd="1" destOrd="0" presId="urn:microsoft.com/office/officeart/2005/8/layout/process5"/>
    <dgm:cxn modelId="{49975C89-C4D8-460C-9E55-2DF68B8A16FD}" srcId="{0517BD57-0DFC-449E-825E-F1FECC99C5C2}" destId="{AD1926A6-73E7-420F-8789-E30AAB2560CE}" srcOrd="3" destOrd="0" parTransId="{CA96BBB7-94B4-45C4-8FA1-D22E288F06DD}" sibTransId="{34973AC1-1540-47F8-8AB2-7A2513B19ED4}"/>
    <dgm:cxn modelId="{947D7BD9-FDE9-47F3-B2E4-214C6209F83F}" type="presOf" srcId="{34973AC1-1540-47F8-8AB2-7A2513B19ED4}" destId="{9A134D30-A82D-4082-8E0D-4D082453CEBD}" srcOrd="1" destOrd="0" presId="urn:microsoft.com/office/officeart/2005/8/layout/process5"/>
    <dgm:cxn modelId="{1396ACDA-EB21-47BE-B2F6-A8209A021E11}" srcId="{0517BD57-0DFC-449E-825E-F1FECC99C5C2}" destId="{2ABC6F7F-F320-40BA-913B-24E4445B6095}" srcOrd="2" destOrd="0" parTransId="{16DB3544-836D-45BD-80EE-1FDC2D765FC5}" sibTransId="{E9731421-2124-4AF8-ADE1-B5C8AC638F91}"/>
    <dgm:cxn modelId="{10C21CB1-572F-459F-B45E-005D9ED8A000}" type="presOf" srcId="{0B2E1E1C-EDA0-46CB-BB77-739A439DCBFD}" destId="{020F6473-B982-42A5-8C86-A05F4D3300A5}" srcOrd="0" destOrd="0" presId="urn:microsoft.com/office/officeart/2005/8/layout/process5"/>
    <dgm:cxn modelId="{9FF82405-29E7-4850-A960-A907A57088FC}" srcId="{0517BD57-0DFC-449E-825E-F1FECC99C5C2}" destId="{7146603D-B51F-4201-A2F4-0D5BF18E54CF}" srcOrd="4" destOrd="0" parTransId="{EC552CC8-2083-4F09-A852-FA6328F696CD}" sibTransId="{C87E4C01-7F29-400F-A30C-F35E1075E7AE}"/>
    <dgm:cxn modelId="{24644B8E-0E6A-44F4-B1E1-6365943943A5}" type="presOf" srcId="{E9731421-2124-4AF8-ADE1-B5C8AC638F91}" destId="{A16129FC-EDFA-4C6C-BA4A-E528193AB6AB}" srcOrd="0" destOrd="0" presId="urn:microsoft.com/office/officeart/2005/8/layout/process5"/>
    <dgm:cxn modelId="{1F21FB42-0B0A-4408-AE5B-23FD7FB8DCE9}" type="presOf" srcId="{4ADF0134-169C-4383-8183-06FFF160DDF3}" destId="{53B5FE6E-E404-4AF3-9379-CD3D9569F1C9}" srcOrd="1" destOrd="0" presId="urn:microsoft.com/office/officeart/2005/8/layout/process5"/>
    <dgm:cxn modelId="{6B9D6F49-7F8F-4FCD-B856-AE3866D7E27A}" type="presOf" srcId="{5E0E88F9-F894-43CA-8543-76545E490730}" destId="{3AF6C409-4B66-4B92-A761-E9F286412FB9}" srcOrd="1" destOrd="0" presId="urn:microsoft.com/office/officeart/2005/8/layout/process5"/>
    <dgm:cxn modelId="{95C219D7-E645-4812-AC84-85DCA0D9A78A}" srcId="{0517BD57-0DFC-449E-825E-F1FECC99C5C2}" destId="{AE400BAD-2A2F-4AF7-95D1-0F0A1FF91874}" srcOrd="9" destOrd="0" parTransId="{01C69C9E-BCE9-476D-8242-92AAC3790AA1}" sibTransId="{4ADF0134-169C-4383-8183-06FFF160DDF3}"/>
    <dgm:cxn modelId="{EF77E708-0980-45B6-934E-CB5FDE69CE72}" type="presOf" srcId="{08E6AFAD-8187-49C6-8B14-7AC47A8923BE}" destId="{DC3AF54F-AF6B-41B3-A53C-0D38BDC68164}" srcOrd="0" destOrd="0" presId="urn:microsoft.com/office/officeart/2005/8/layout/process5"/>
    <dgm:cxn modelId="{4997ACE8-7DE8-4002-A9FC-DF5998DD151A}" srcId="{0517BD57-0DFC-449E-825E-F1FECC99C5C2}" destId="{C326B4F4-9F59-4BA2-98B9-4C43D17BEC02}" srcOrd="1" destOrd="0" parTransId="{D81A941C-28D3-415D-A1BF-D39E66E6E6AA}" sibTransId="{E483AAF3-A32E-41EC-87E6-752BB0F5E140}"/>
    <dgm:cxn modelId="{F0FAB14C-4F88-4B1D-8916-D043832059A9}" type="presOf" srcId="{BB204633-C4A6-41D6-805C-C263A638EA2D}" destId="{D83CBF63-CBE9-4EAF-84AB-1EDFD833117C}" srcOrd="0" destOrd="0" presId="urn:microsoft.com/office/officeart/2005/8/layout/process5"/>
    <dgm:cxn modelId="{E9FBB965-22AC-4DCB-B818-2F9DF131E085}" type="presOf" srcId="{0484F18D-CB48-4B5A-9BE5-74189272DDA2}" destId="{E0ABBD7F-56C2-4607-BEA5-2C04827DE614}" srcOrd="0" destOrd="0" presId="urn:microsoft.com/office/officeart/2005/8/layout/process5"/>
    <dgm:cxn modelId="{0F7AD0ED-232F-46E0-99D0-D3F2839913C4}" type="presOf" srcId="{214B3B79-95B3-4CB0-AB42-29217A275ECA}" destId="{C50F0DB9-463B-45DF-80FE-1C9C6127D8B7}" srcOrd="0" destOrd="0" presId="urn:microsoft.com/office/officeart/2005/8/layout/process5"/>
    <dgm:cxn modelId="{B890DC8C-4EA1-4067-9180-86CB532B4BB3}" type="presOf" srcId="{E70CAE46-969D-4321-BA2A-ECDEA90AFC97}" destId="{779E0695-5F4F-4972-9E09-170A01723645}" srcOrd="0" destOrd="0" presId="urn:microsoft.com/office/officeart/2005/8/layout/process5"/>
    <dgm:cxn modelId="{C63534E1-055D-4E3F-8596-4C83C0168727}" type="presOf" srcId="{D9D6AAE8-73BF-4772-8920-5967F2E1B1BF}" destId="{071D3D3F-348E-483D-B34A-9CBEB96375F7}" srcOrd="0" destOrd="0" presId="urn:microsoft.com/office/officeart/2005/8/layout/process5"/>
    <dgm:cxn modelId="{636B554D-3340-4E12-AFFE-D79F547A43DA}" type="presOf" srcId="{C326B4F4-9F59-4BA2-98B9-4C43D17BEC02}" destId="{83ACDD51-4A64-449B-90C2-F2D2ADC80BF8}" srcOrd="0" destOrd="0" presId="urn:microsoft.com/office/officeart/2005/8/layout/process5"/>
    <dgm:cxn modelId="{090E9E16-4C84-41D2-943F-6F7EC04B11C8}" type="presOf" srcId="{2ABC6F7F-F320-40BA-913B-24E4445B6095}" destId="{AFB8D254-D590-4DD8-A04B-39C65EB5E848}" srcOrd="0" destOrd="0" presId="urn:microsoft.com/office/officeart/2005/8/layout/process5"/>
    <dgm:cxn modelId="{5FEFBC71-4481-41A5-ACA2-7E13B33337AA}" srcId="{0517BD57-0DFC-449E-825E-F1FECC99C5C2}" destId="{0484F18D-CB48-4B5A-9BE5-74189272DDA2}" srcOrd="8" destOrd="0" parTransId="{FACAC37B-054B-4B6D-81FE-3AFFC61329EC}" sibTransId="{776644E0-91D5-4C8B-83B4-B8F5CE384385}"/>
    <dgm:cxn modelId="{9847A4D6-73B4-4378-82A6-7BE149979BF1}" type="presOf" srcId="{34973AC1-1540-47F8-8AB2-7A2513B19ED4}" destId="{9ABD477E-EB31-4037-8521-0BB7A3537AA3}" srcOrd="0" destOrd="0" presId="urn:microsoft.com/office/officeart/2005/8/layout/process5"/>
    <dgm:cxn modelId="{5D583963-3C5C-47B0-BEDE-1E6C7776AC3B}" type="presOf" srcId="{776644E0-91D5-4C8B-83B4-B8F5CE384385}" destId="{2F8ED31B-2358-4CCD-86A1-970EC3DB4D7B}" srcOrd="0" destOrd="0" presId="urn:microsoft.com/office/officeart/2005/8/layout/process5"/>
    <dgm:cxn modelId="{4C894498-BED8-413B-BED0-5A78CB6583C0}" type="presOf" srcId="{3F70E88D-C982-4A32-95E0-4C0E67FC8BD8}" destId="{60FC5D54-33F8-4606-9306-8BE01A028E61}" srcOrd="0" destOrd="0" presId="urn:microsoft.com/office/officeart/2005/8/layout/process5"/>
    <dgm:cxn modelId="{EAD82DBA-EDBB-44E8-9E7F-5624F3D95862}" type="presOf" srcId="{D4B33BAC-A3F9-4290-B66D-DA75D96C1D91}" destId="{A2E39E21-E068-4574-A553-CACF6A5CEC8A}" srcOrd="0" destOrd="0" presId="urn:microsoft.com/office/officeart/2005/8/layout/process5"/>
    <dgm:cxn modelId="{96AF3AEC-4FF2-4C0E-A222-D1DE22388F20}" srcId="{0517BD57-0DFC-449E-825E-F1FECC99C5C2}" destId="{BB204633-C4A6-41D6-805C-C263A638EA2D}" srcOrd="7" destOrd="0" parTransId="{B2FCE6D0-F2CB-4203-8D64-B11F7C62F8BE}" sibTransId="{214B3B79-95B3-4CB0-AB42-29217A275ECA}"/>
    <dgm:cxn modelId="{BD55A5AD-5A12-4A1E-937F-DE59CB7244B8}" srcId="{0517BD57-0DFC-449E-825E-F1FECC99C5C2}" destId="{D4B33BAC-A3F9-4290-B66D-DA75D96C1D91}" srcOrd="6" destOrd="0" parTransId="{F3A46E94-73EC-4A77-800C-DFBE31B87393}" sibTransId="{DD5055F4-08AD-4C06-8E8E-29D173F994A2}"/>
    <dgm:cxn modelId="{59806C2D-54F1-422C-9078-F7B1B62B5D50}" srcId="{0517BD57-0DFC-449E-825E-F1FECC99C5C2}" destId="{E70CAE46-969D-4321-BA2A-ECDEA90AFC97}" srcOrd="14" destOrd="0" parTransId="{293CE5CD-5717-4C89-8085-BAD157AE41DD}" sibTransId="{17F24989-9246-4B46-8703-D54809FDB5A7}"/>
    <dgm:cxn modelId="{776447FF-77DF-4B16-9C16-3C91D362BCF5}" srcId="{0517BD57-0DFC-449E-825E-F1FECC99C5C2}" destId="{3AE2C4D8-3798-43F6-B633-2D45B58A1256}" srcOrd="10" destOrd="0" parTransId="{6B089518-5E38-49D7-BCD4-B25EE7B6B384}" sibTransId="{012E5D5A-78F5-4EFE-850E-668B432AFD21}"/>
    <dgm:cxn modelId="{4ECF6E23-E48A-407A-9D3C-F313790ED908}" type="presOf" srcId="{3431770D-E60B-4E87-AFF8-CF5460C35C22}" destId="{17B59EF1-8097-4782-BA8A-569985F88043}" srcOrd="0" destOrd="0" presId="urn:microsoft.com/office/officeart/2005/8/layout/process5"/>
    <dgm:cxn modelId="{A7F65CDD-C6C9-4469-94E5-26C0861891E0}" type="presOf" srcId="{E483AAF3-A32E-41EC-87E6-752BB0F5E140}" destId="{34CB34A6-A4D5-48E1-AAF3-CEB766888429}" srcOrd="0" destOrd="0" presId="urn:microsoft.com/office/officeart/2005/8/layout/process5"/>
    <dgm:cxn modelId="{DDAF63D9-0A5A-4251-8EBB-DFF0CF5A7578}" srcId="{0517BD57-0DFC-449E-825E-F1FECC99C5C2}" destId="{888F9B7F-ED87-475F-BD1E-2F0AEC6A4B31}" srcOrd="13" destOrd="0" parTransId="{D097E93E-228A-4F9A-BADC-8D5D126978C7}" sibTransId="{D9D6AAE8-73BF-4772-8920-5967F2E1B1BF}"/>
    <dgm:cxn modelId="{B3A3B20B-7AB2-4C6E-9883-17631299A417}" srcId="{0517BD57-0DFC-449E-825E-F1FECC99C5C2}" destId="{0B2E1E1C-EDA0-46CB-BB77-739A439DCBFD}" srcOrd="0" destOrd="0" parTransId="{1BB2FAAA-4F5E-41BF-AE41-100A33D093B7}" sibTransId="{3F70E88D-C982-4A32-95E0-4C0E67FC8BD8}"/>
    <dgm:cxn modelId="{0A39CB14-C003-439C-8701-645D53E71624}" type="presOf" srcId="{D9D6AAE8-73BF-4772-8920-5967F2E1B1BF}" destId="{9BF578C9-0E00-4717-9D15-B9E76B3AF524}" srcOrd="1" destOrd="0" presId="urn:microsoft.com/office/officeart/2005/8/layout/process5"/>
    <dgm:cxn modelId="{EC7A0435-25BA-4D50-87F3-3D2EE49CC910}" type="presOf" srcId="{DD5055F4-08AD-4C06-8E8E-29D173F994A2}" destId="{B3BCA480-1667-4EFF-9740-5B2B26465240}" srcOrd="0" destOrd="0" presId="urn:microsoft.com/office/officeart/2005/8/layout/process5"/>
    <dgm:cxn modelId="{B6B52D1A-4113-4008-9277-C1AC8897A8CE}" type="presOf" srcId="{3F70E88D-C982-4A32-95E0-4C0E67FC8BD8}" destId="{229C7C82-44F4-422A-99D3-898D3B49B807}" srcOrd="1" destOrd="0" presId="urn:microsoft.com/office/officeart/2005/8/layout/process5"/>
    <dgm:cxn modelId="{C01BAEF3-18A5-4012-87A3-1F12ECA7E7A4}" type="presOf" srcId="{AE400BAD-2A2F-4AF7-95D1-0F0A1FF91874}" destId="{D24CA994-1E4F-4066-91BF-CF4AD939E4C7}" srcOrd="0" destOrd="0" presId="urn:microsoft.com/office/officeart/2005/8/layout/process5"/>
    <dgm:cxn modelId="{26EF4E6F-D40A-405B-B99D-CF8374884B16}" type="presOf" srcId="{2D8B71EA-F904-4919-A659-26D70EE10E6D}" destId="{CE4EEDC4-5728-4D3B-8752-34DA7772308C}" srcOrd="1" destOrd="0" presId="urn:microsoft.com/office/officeart/2005/8/layout/process5"/>
    <dgm:cxn modelId="{D582A10E-120F-4CC7-9795-BB94FD5AC38F}" type="presOf" srcId="{3431770D-E60B-4E87-AFF8-CF5460C35C22}" destId="{94EE46F4-F3F0-4E46-9808-AFE6E822BA29}" srcOrd="1" destOrd="0" presId="urn:microsoft.com/office/officeart/2005/8/layout/process5"/>
    <dgm:cxn modelId="{89E5E79E-3598-46DA-A270-A6F41C546584}" type="presParOf" srcId="{439F1A44-D724-4264-A6DB-FC623C91D71D}" destId="{020F6473-B982-42A5-8C86-A05F4D3300A5}" srcOrd="0" destOrd="0" presId="urn:microsoft.com/office/officeart/2005/8/layout/process5"/>
    <dgm:cxn modelId="{A072CD1D-04C0-46D7-BC05-94499F456D12}" type="presParOf" srcId="{439F1A44-D724-4264-A6DB-FC623C91D71D}" destId="{60FC5D54-33F8-4606-9306-8BE01A028E61}" srcOrd="1" destOrd="0" presId="urn:microsoft.com/office/officeart/2005/8/layout/process5"/>
    <dgm:cxn modelId="{F40839FA-2EF4-41F7-B856-586ED4CE712A}" type="presParOf" srcId="{60FC5D54-33F8-4606-9306-8BE01A028E61}" destId="{229C7C82-44F4-422A-99D3-898D3B49B807}" srcOrd="0" destOrd="0" presId="urn:microsoft.com/office/officeart/2005/8/layout/process5"/>
    <dgm:cxn modelId="{A5F0009A-6B3B-4044-81A4-20249558E3A1}" type="presParOf" srcId="{439F1A44-D724-4264-A6DB-FC623C91D71D}" destId="{83ACDD51-4A64-449B-90C2-F2D2ADC80BF8}" srcOrd="2" destOrd="0" presId="urn:microsoft.com/office/officeart/2005/8/layout/process5"/>
    <dgm:cxn modelId="{64C8DC94-75B0-491D-BA79-2D235849DBE1}" type="presParOf" srcId="{439F1A44-D724-4264-A6DB-FC623C91D71D}" destId="{34CB34A6-A4D5-48E1-AAF3-CEB766888429}" srcOrd="3" destOrd="0" presId="urn:microsoft.com/office/officeart/2005/8/layout/process5"/>
    <dgm:cxn modelId="{2CC3D63F-FC50-402C-9DF6-804005E4D3EE}" type="presParOf" srcId="{34CB34A6-A4D5-48E1-AAF3-CEB766888429}" destId="{B3810F9F-81AE-4C19-ACA1-04DDBDA860B9}" srcOrd="0" destOrd="0" presId="urn:microsoft.com/office/officeart/2005/8/layout/process5"/>
    <dgm:cxn modelId="{8B416A46-41E3-4EBE-A12D-6CD1B11F8C69}" type="presParOf" srcId="{439F1A44-D724-4264-A6DB-FC623C91D71D}" destId="{AFB8D254-D590-4DD8-A04B-39C65EB5E848}" srcOrd="4" destOrd="0" presId="urn:microsoft.com/office/officeart/2005/8/layout/process5"/>
    <dgm:cxn modelId="{4C037DF9-33AC-4789-B7D2-770A947BE8EF}" type="presParOf" srcId="{439F1A44-D724-4264-A6DB-FC623C91D71D}" destId="{A16129FC-EDFA-4C6C-BA4A-E528193AB6AB}" srcOrd="5" destOrd="0" presId="urn:microsoft.com/office/officeart/2005/8/layout/process5"/>
    <dgm:cxn modelId="{C686B0FC-AD60-4758-A2C3-EE6337368321}" type="presParOf" srcId="{A16129FC-EDFA-4C6C-BA4A-E528193AB6AB}" destId="{B626F0FD-7EF5-4AEB-9C1C-7E27824AD6FD}" srcOrd="0" destOrd="0" presId="urn:microsoft.com/office/officeart/2005/8/layout/process5"/>
    <dgm:cxn modelId="{8AB7183D-0AAE-4EB1-A700-57C80F247353}" type="presParOf" srcId="{439F1A44-D724-4264-A6DB-FC623C91D71D}" destId="{6717C33C-679A-475C-9532-7E020F8DD6CF}" srcOrd="6" destOrd="0" presId="urn:microsoft.com/office/officeart/2005/8/layout/process5"/>
    <dgm:cxn modelId="{46C89120-CBE0-4BE5-9350-194DB2F9820E}" type="presParOf" srcId="{439F1A44-D724-4264-A6DB-FC623C91D71D}" destId="{9ABD477E-EB31-4037-8521-0BB7A3537AA3}" srcOrd="7" destOrd="0" presId="urn:microsoft.com/office/officeart/2005/8/layout/process5"/>
    <dgm:cxn modelId="{7E656C48-DB29-4FA7-B8ED-1430FE546E3F}" type="presParOf" srcId="{9ABD477E-EB31-4037-8521-0BB7A3537AA3}" destId="{9A134D30-A82D-4082-8E0D-4D082453CEBD}" srcOrd="0" destOrd="0" presId="urn:microsoft.com/office/officeart/2005/8/layout/process5"/>
    <dgm:cxn modelId="{BAF1BBAD-0945-442E-A2BE-8E8E6146E339}" type="presParOf" srcId="{439F1A44-D724-4264-A6DB-FC623C91D71D}" destId="{69EB5B75-4532-4020-9044-FD1551F5FA8E}" srcOrd="8" destOrd="0" presId="urn:microsoft.com/office/officeart/2005/8/layout/process5"/>
    <dgm:cxn modelId="{640F951F-3ADC-4935-A811-1D7D2A216BF6}" type="presParOf" srcId="{439F1A44-D724-4264-A6DB-FC623C91D71D}" destId="{11AE5C7D-DF1F-4948-90DC-DC670539E8AF}" srcOrd="9" destOrd="0" presId="urn:microsoft.com/office/officeart/2005/8/layout/process5"/>
    <dgm:cxn modelId="{96DD7FE3-48FB-4647-AF73-79BFB5097BC7}" type="presParOf" srcId="{11AE5C7D-DF1F-4948-90DC-DC670539E8AF}" destId="{D6A67D70-016E-421D-97D8-E34F3F9FAB5E}" srcOrd="0" destOrd="0" presId="urn:microsoft.com/office/officeart/2005/8/layout/process5"/>
    <dgm:cxn modelId="{5A2CF1BB-A5D2-4F96-8FFD-2CD72CDD13BA}" type="presParOf" srcId="{439F1A44-D724-4264-A6DB-FC623C91D71D}" destId="{DA661371-F59C-4953-814B-F99A7E53CE2E}" srcOrd="10" destOrd="0" presId="urn:microsoft.com/office/officeart/2005/8/layout/process5"/>
    <dgm:cxn modelId="{AC43E611-2C2C-4F20-AB2C-5B21C5F60EFD}" type="presParOf" srcId="{439F1A44-D724-4264-A6DB-FC623C91D71D}" destId="{17B59EF1-8097-4782-BA8A-569985F88043}" srcOrd="11" destOrd="0" presId="urn:microsoft.com/office/officeart/2005/8/layout/process5"/>
    <dgm:cxn modelId="{E3C188EB-1948-4829-B885-442FD153F912}" type="presParOf" srcId="{17B59EF1-8097-4782-BA8A-569985F88043}" destId="{94EE46F4-F3F0-4E46-9808-AFE6E822BA29}" srcOrd="0" destOrd="0" presId="urn:microsoft.com/office/officeart/2005/8/layout/process5"/>
    <dgm:cxn modelId="{6B1FD411-8CC5-4108-90C7-0374A0C7F080}" type="presParOf" srcId="{439F1A44-D724-4264-A6DB-FC623C91D71D}" destId="{A2E39E21-E068-4574-A553-CACF6A5CEC8A}" srcOrd="12" destOrd="0" presId="urn:microsoft.com/office/officeart/2005/8/layout/process5"/>
    <dgm:cxn modelId="{A0B6252E-4B2D-44CF-847B-5CF75FA7F322}" type="presParOf" srcId="{439F1A44-D724-4264-A6DB-FC623C91D71D}" destId="{B3BCA480-1667-4EFF-9740-5B2B26465240}" srcOrd="13" destOrd="0" presId="urn:microsoft.com/office/officeart/2005/8/layout/process5"/>
    <dgm:cxn modelId="{3BB096E2-2889-4366-9311-D9EBA35C6EFA}" type="presParOf" srcId="{B3BCA480-1667-4EFF-9740-5B2B26465240}" destId="{95BFDEC3-2C9F-4814-8F57-F4DB8D123338}" srcOrd="0" destOrd="0" presId="urn:microsoft.com/office/officeart/2005/8/layout/process5"/>
    <dgm:cxn modelId="{7595BD7B-7631-4E33-A4EB-8DD975D14ECA}" type="presParOf" srcId="{439F1A44-D724-4264-A6DB-FC623C91D71D}" destId="{D83CBF63-CBE9-4EAF-84AB-1EDFD833117C}" srcOrd="14" destOrd="0" presId="urn:microsoft.com/office/officeart/2005/8/layout/process5"/>
    <dgm:cxn modelId="{4627A132-E742-441B-8807-F3B00C67D69F}" type="presParOf" srcId="{439F1A44-D724-4264-A6DB-FC623C91D71D}" destId="{C50F0DB9-463B-45DF-80FE-1C9C6127D8B7}" srcOrd="15" destOrd="0" presId="urn:microsoft.com/office/officeart/2005/8/layout/process5"/>
    <dgm:cxn modelId="{1062CBEC-B7AE-4CC2-BC8C-74DBB3BCC54C}" type="presParOf" srcId="{C50F0DB9-463B-45DF-80FE-1C9C6127D8B7}" destId="{E7C98C9D-E320-43B6-9692-736D914B926B}" srcOrd="0" destOrd="0" presId="urn:microsoft.com/office/officeart/2005/8/layout/process5"/>
    <dgm:cxn modelId="{608F3FA9-0DE1-4A8F-B795-BCF55086DF8A}" type="presParOf" srcId="{439F1A44-D724-4264-A6DB-FC623C91D71D}" destId="{E0ABBD7F-56C2-4607-BEA5-2C04827DE614}" srcOrd="16" destOrd="0" presId="urn:microsoft.com/office/officeart/2005/8/layout/process5"/>
    <dgm:cxn modelId="{110E32B0-5F54-46B6-85FA-7F37D82D8C06}" type="presParOf" srcId="{439F1A44-D724-4264-A6DB-FC623C91D71D}" destId="{2F8ED31B-2358-4CCD-86A1-970EC3DB4D7B}" srcOrd="17" destOrd="0" presId="urn:microsoft.com/office/officeart/2005/8/layout/process5"/>
    <dgm:cxn modelId="{E85E9EFC-DA0B-4C8D-8CFD-EFF8A377C45F}" type="presParOf" srcId="{2F8ED31B-2358-4CCD-86A1-970EC3DB4D7B}" destId="{B4752644-8954-491C-A361-BA28B5C5C711}" srcOrd="0" destOrd="0" presId="urn:microsoft.com/office/officeart/2005/8/layout/process5"/>
    <dgm:cxn modelId="{F96B93E2-5ADA-4942-A8EC-AFDF7744C44A}" type="presParOf" srcId="{439F1A44-D724-4264-A6DB-FC623C91D71D}" destId="{D24CA994-1E4F-4066-91BF-CF4AD939E4C7}" srcOrd="18" destOrd="0" presId="urn:microsoft.com/office/officeart/2005/8/layout/process5"/>
    <dgm:cxn modelId="{B01CACC3-FFB5-4B3C-9382-833565163A31}" type="presParOf" srcId="{439F1A44-D724-4264-A6DB-FC623C91D71D}" destId="{8A1C561E-3FE9-4770-8515-D8E8B787E8A3}" srcOrd="19" destOrd="0" presId="urn:microsoft.com/office/officeart/2005/8/layout/process5"/>
    <dgm:cxn modelId="{93D123AF-FEB0-4F6A-BCD5-266F120B788E}" type="presParOf" srcId="{8A1C561E-3FE9-4770-8515-D8E8B787E8A3}" destId="{53B5FE6E-E404-4AF3-9379-CD3D9569F1C9}" srcOrd="0" destOrd="0" presId="urn:microsoft.com/office/officeart/2005/8/layout/process5"/>
    <dgm:cxn modelId="{0A473B2D-AD5B-4AA7-9A4C-D9EE153E3B1A}" type="presParOf" srcId="{439F1A44-D724-4264-A6DB-FC623C91D71D}" destId="{4F2424F7-EA1B-4847-BF5E-2F40286B28CB}" srcOrd="20" destOrd="0" presId="urn:microsoft.com/office/officeart/2005/8/layout/process5"/>
    <dgm:cxn modelId="{96740936-EA15-44CB-A59E-122866B1E851}" type="presParOf" srcId="{439F1A44-D724-4264-A6DB-FC623C91D71D}" destId="{6AACC8D1-9FC4-42B1-AC88-5A20310CBEC8}" srcOrd="21" destOrd="0" presId="urn:microsoft.com/office/officeart/2005/8/layout/process5"/>
    <dgm:cxn modelId="{825FD8F6-968B-44C7-BF2F-4D1864358AF2}" type="presParOf" srcId="{6AACC8D1-9FC4-42B1-AC88-5A20310CBEC8}" destId="{34A87740-F7B9-4008-AA5B-E8B3F960CEFE}" srcOrd="0" destOrd="0" presId="urn:microsoft.com/office/officeart/2005/8/layout/process5"/>
    <dgm:cxn modelId="{BC07CAC4-386F-4512-BF39-C30AEEAA023B}" type="presParOf" srcId="{439F1A44-D724-4264-A6DB-FC623C91D71D}" destId="{D65A0429-93B8-4BC8-9960-5999E72354A6}" srcOrd="22" destOrd="0" presId="urn:microsoft.com/office/officeart/2005/8/layout/process5"/>
    <dgm:cxn modelId="{B2884D05-DD9F-41F9-A3B8-C96BAD4C6184}" type="presParOf" srcId="{439F1A44-D724-4264-A6DB-FC623C91D71D}" destId="{851BE9E9-9068-4033-AE8C-AD060A4EA10B}" srcOrd="23" destOrd="0" presId="urn:microsoft.com/office/officeart/2005/8/layout/process5"/>
    <dgm:cxn modelId="{4CE0FC7A-C3CE-4E87-AD97-483C6D85A6F1}" type="presParOf" srcId="{851BE9E9-9068-4033-AE8C-AD060A4EA10B}" destId="{3AF6C409-4B66-4B92-A761-E9F286412FB9}" srcOrd="0" destOrd="0" presId="urn:microsoft.com/office/officeart/2005/8/layout/process5"/>
    <dgm:cxn modelId="{B6966A21-D9F6-4C8B-8C7C-7C7CBFAAB2A3}" type="presParOf" srcId="{439F1A44-D724-4264-A6DB-FC623C91D71D}" destId="{DC3AF54F-AF6B-41B3-A53C-0D38BDC68164}" srcOrd="24" destOrd="0" presId="urn:microsoft.com/office/officeart/2005/8/layout/process5"/>
    <dgm:cxn modelId="{ADB12906-25F1-4622-9994-9178E1B2D3A1}" type="presParOf" srcId="{439F1A44-D724-4264-A6DB-FC623C91D71D}" destId="{47147092-0776-4510-8441-DEDF35BCF021}" srcOrd="25" destOrd="0" presId="urn:microsoft.com/office/officeart/2005/8/layout/process5"/>
    <dgm:cxn modelId="{2C324466-A8D9-4C3E-936D-967261BEDA65}" type="presParOf" srcId="{47147092-0776-4510-8441-DEDF35BCF021}" destId="{CE4EEDC4-5728-4D3B-8752-34DA7772308C}" srcOrd="0" destOrd="0" presId="urn:microsoft.com/office/officeart/2005/8/layout/process5"/>
    <dgm:cxn modelId="{C6D6C13F-96E2-4DE3-B2FD-0EC363232045}" type="presParOf" srcId="{439F1A44-D724-4264-A6DB-FC623C91D71D}" destId="{AA79F3F5-4E43-4F18-883D-64C7785FC97F}" srcOrd="26" destOrd="0" presId="urn:microsoft.com/office/officeart/2005/8/layout/process5"/>
    <dgm:cxn modelId="{43775F8C-8CD4-4EFE-A288-CE52DB66615E}" type="presParOf" srcId="{439F1A44-D724-4264-A6DB-FC623C91D71D}" destId="{071D3D3F-348E-483D-B34A-9CBEB96375F7}" srcOrd="27" destOrd="0" presId="urn:microsoft.com/office/officeart/2005/8/layout/process5"/>
    <dgm:cxn modelId="{27C0186A-7AB2-40DD-B839-4DC7A2A95A94}" type="presParOf" srcId="{071D3D3F-348E-483D-B34A-9CBEB96375F7}" destId="{9BF578C9-0E00-4717-9D15-B9E76B3AF524}" srcOrd="0" destOrd="0" presId="urn:microsoft.com/office/officeart/2005/8/layout/process5"/>
    <dgm:cxn modelId="{2136429F-1986-40B7-A43E-58F0848CF864}" type="presParOf" srcId="{439F1A44-D724-4264-A6DB-FC623C91D71D}" destId="{779E0695-5F4F-4972-9E09-170A01723645}" srcOrd="2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F6473-B982-42A5-8C86-A05F4D3300A5}">
      <dsp:nvSpPr>
        <dsp:cNvPr id="0" name=""/>
        <dsp:cNvSpPr/>
      </dsp:nvSpPr>
      <dsp:spPr>
        <a:xfrm>
          <a:off x="5134" y="106437"/>
          <a:ext cx="1591716" cy="955030"/>
        </a:xfrm>
        <a:prstGeom prst="roundRect">
          <a:avLst>
            <a:gd name="adj" fmla="val 10000"/>
          </a:avLst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9:00</a:t>
          </a: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開幕</a:t>
          </a:r>
          <a:endParaRPr lang="zh-TW" altLang="en-US" sz="20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3106" y="134409"/>
        <a:ext cx="1535772" cy="899086"/>
      </dsp:txXfrm>
    </dsp:sp>
    <dsp:sp modelId="{60FC5D54-33F8-4606-9306-8BE01A028E61}">
      <dsp:nvSpPr>
        <dsp:cNvPr id="0" name=""/>
        <dsp:cNvSpPr/>
      </dsp:nvSpPr>
      <dsp:spPr>
        <a:xfrm rot="21537662">
          <a:off x="1745514" y="366201"/>
          <a:ext cx="358272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45523" y="446124"/>
        <a:ext cx="250790" cy="236847"/>
      </dsp:txXfrm>
    </dsp:sp>
    <dsp:sp modelId="{83ACDD51-4A64-449B-90C2-F2D2ADC80BF8}">
      <dsp:nvSpPr>
        <dsp:cNvPr id="0" name=""/>
        <dsp:cNvSpPr/>
      </dsp:nvSpPr>
      <dsp:spPr>
        <a:xfrm>
          <a:off x="2272726" y="65313"/>
          <a:ext cx="1591716" cy="955030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旋轉璇木馬</a:t>
          </a:r>
          <a:endParaRPr lang="zh-TW" altLang="en-US" sz="2000" b="1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2300698" y="93285"/>
        <a:ext cx="1535772" cy="899086"/>
      </dsp:txXfrm>
    </dsp:sp>
    <dsp:sp modelId="{34CB34A6-A4D5-48E1-AAF3-CEB766888429}">
      <dsp:nvSpPr>
        <dsp:cNvPr id="0" name=""/>
        <dsp:cNvSpPr/>
      </dsp:nvSpPr>
      <dsp:spPr>
        <a:xfrm rot="64569">
          <a:off x="3995864" y="365849"/>
          <a:ext cx="316730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995872" y="443906"/>
        <a:ext cx="221711" cy="236847"/>
      </dsp:txXfrm>
    </dsp:sp>
    <dsp:sp modelId="{AFB8D254-D590-4DD8-A04B-39C65EB5E848}">
      <dsp:nvSpPr>
        <dsp:cNvPr id="0" name=""/>
        <dsp:cNvSpPr/>
      </dsp:nvSpPr>
      <dsp:spPr>
        <a:xfrm>
          <a:off x="4461941" y="106437"/>
          <a:ext cx="1591716" cy="955030"/>
        </a:xfrm>
        <a:prstGeom prst="roundRect">
          <a:avLst>
            <a:gd name="adj" fmla="val 10000"/>
          </a:avLst>
        </a:prstGeom>
        <a:solidFill>
          <a:srgbClr val="C5B6F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叢林吼吼樹屋</a:t>
          </a:r>
          <a:endParaRPr lang="zh-TW" altLang="en-US" sz="20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489913" y="134409"/>
        <a:ext cx="1535772" cy="899086"/>
      </dsp:txXfrm>
    </dsp:sp>
    <dsp:sp modelId="{A16129FC-EDFA-4C6C-BA4A-E528193AB6AB}">
      <dsp:nvSpPr>
        <dsp:cNvPr id="0" name=""/>
        <dsp:cNvSpPr/>
      </dsp:nvSpPr>
      <dsp:spPr>
        <a:xfrm>
          <a:off x="6193729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193729" y="465528"/>
        <a:ext cx="236210" cy="236847"/>
      </dsp:txXfrm>
    </dsp:sp>
    <dsp:sp modelId="{6717C33C-679A-475C-9532-7E020F8DD6CF}">
      <dsp:nvSpPr>
        <dsp:cNvPr id="0" name=""/>
        <dsp:cNvSpPr/>
      </dsp:nvSpPr>
      <dsp:spPr>
        <a:xfrm>
          <a:off x="6690345" y="106437"/>
          <a:ext cx="1591716" cy="955030"/>
        </a:xfrm>
        <a:prstGeom prst="roundRect">
          <a:avLst>
            <a:gd name="adj" fmla="val 10000"/>
          </a:avLst>
        </a:prstGeom>
        <a:solidFill>
          <a:srgbClr val="FFFF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宇宙迴旋</a:t>
          </a:r>
          <a:endParaRPr lang="zh-TW" altLang="en-US" sz="2000" kern="1200" dirty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718317" y="134409"/>
        <a:ext cx="1535772" cy="899086"/>
      </dsp:txXfrm>
    </dsp:sp>
    <dsp:sp modelId="{9ABD477E-EB31-4037-8521-0BB7A3537AA3}">
      <dsp:nvSpPr>
        <dsp:cNvPr id="0" name=""/>
        <dsp:cNvSpPr/>
      </dsp:nvSpPr>
      <dsp:spPr>
        <a:xfrm>
          <a:off x="8422132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8422132" y="465528"/>
        <a:ext cx="236210" cy="236847"/>
      </dsp:txXfrm>
    </dsp:sp>
    <dsp:sp modelId="{69EB5B75-4532-4020-9044-FD1551F5FA8E}">
      <dsp:nvSpPr>
        <dsp:cNvPr id="0" name=""/>
        <dsp:cNvSpPr/>
      </dsp:nvSpPr>
      <dsp:spPr>
        <a:xfrm>
          <a:off x="8918748" y="106437"/>
          <a:ext cx="1591716" cy="955030"/>
        </a:xfrm>
        <a:prstGeom prst="roundRect">
          <a:avLst>
            <a:gd name="adj" fmla="val 10000"/>
          </a:avLst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摩天輪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8946720" y="134409"/>
        <a:ext cx="1535772" cy="899086"/>
      </dsp:txXfrm>
    </dsp:sp>
    <dsp:sp modelId="{11AE5C7D-DF1F-4948-90DC-DC670539E8AF}">
      <dsp:nvSpPr>
        <dsp:cNvPr id="0" name=""/>
        <dsp:cNvSpPr/>
      </dsp:nvSpPr>
      <dsp:spPr>
        <a:xfrm rot="5400000">
          <a:off x="9545885" y="1172887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9596184" y="1201538"/>
        <a:ext cx="236847" cy="236210"/>
      </dsp:txXfrm>
    </dsp:sp>
    <dsp:sp modelId="{DA661371-F59C-4953-814B-F99A7E53CE2E}">
      <dsp:nvSpPr>
        <dsp:cNvPr id="0" name=""/>
        <dsp:cNvSpPr/>
      </dsp:nvSpPr>
      <dsp:spPr>
        <a:xfrm>
          <a:off x="8918748" y="1698153"/>
          <a:ext cx="1591716" cy="955030"/>
        </a:xfrm>
        <a:prstGeom prst="roundRect">
          <a:avLst>
            <a:gd name="adj" fmla="val 10000"/>
          </a:avLst>
        </a:prstGeom>
        <a:solidFill>
          <a:srgbClr val="66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12:00</a:t>
          </a: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午餐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8946720" y="1726125"/>
        <a:ext cx="1535772" cy="899086"/>
      </dsp:txXfrm>
    </dsp:sp>
    <dsp:sp modelId="{17B59EF1-8097-4782-BA8A-569985F88043}">
      <dsp:nvSpPr>
        <dsp:cNvPr id="0" name=""/>
        <dsp:cNvSpPr/>
      </dsp:nvSpPr>
      <dsp:spPr>
        <a:xfrm rot="10800000">
          <a:off x="844123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8542466" y="2057245"/>
        <a:ext cx="236210" cy="236847"/>
      </dsp:txXfrm>
    </dsp:sp>
    <dsp:sp modelId="{A2E39E21-E068-4574-A553-CACF6A5CEC8A}">
      <dsp:nvSpPr>
        <dsp:cNvPr id="0" name=""/>
        <dsp:cNvSpPr/>
      </dsp:nvSpPr>
      <dsp:spPr>
        <a:xfrm>
          <a:off x="6690345" y="1698153"/>
          <a:ext cx="1591716" cy="955030"/>
        </a:xfrm>
        <a:prstGeom prst="roundRect">
          <a:avLst>
            <a:gd name="adj" fmla="val 10000"/>
          </a:avLst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銀河號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718317" y="1726125"/>
        <a:ext cx="1535772" cy="899086"/>
      </dsp:txXfrm>
    </dsp:sp>
    <dsp:sp modelId="{B3BCA480-1667-4EFF-9740-5B2B26465240}">
      <dsp:nvSpPr>
        <dsp:cNvPr id="0" name=""/>
        <dsp:cNvSpPr/>
      </dsp:nvSpPr>
      <dsp:spPr>
        <a:xfrm rot="10800000">
          <a:off x="6212830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6314063" y="2057245"/>
        <a:ext cx="236210" cy="236847"/>
      </dsp:txXfrm>
    </dsp:sp>
    <dsp:sp modelId="{D83CBF63-CBE9-4EAF-84AB-1EDFD833117C}">
      <dsp:nvSpPr>
        <dsp:cNvPr id="0" name=""/>
        <dsp:cNvSpPr/>
      </dsp:nvSpPr>
      <dsp:spPr>
        <a:xfrm>
          <a:off x="4461941" y="1698153"/>
          <a:ext cx="1591716" cy="955030"/>
        </a:xfrm>
        <a:prstGeom prst="roundRect">
          <a:avLst>
            <a:gd name="adj" fmla="val 10000"/>
          </a:avLst>
        </a:prstGeom>
        <a:solidFill>
          <a:srgbClr val="FFFF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星空小飛碟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489913" y="1726125"/>
        <a:ext cx="1535772" cy="899086"/>
      </dsp:txXfrm>
    </dsp:sp>
    <dsp:sp modelId="{C50F0DB9-463B-45DF-80FE-1C9C6127D8B7}">
      <dsp:nvSpPr>
        <dsp:cNvPr id="0" name=""/>
        <dsp:cNvSpPr/>
      </dsp:nvSpPr>
      <dsp:spPr>
        <a:xfrm rot="10800000">
          <a:off x="3984426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4085659" y="2057245"/>
        <a:ext cx="236210" cy="236847"/>
      </dsp:txXfrm>
    </dsp:sp>
    <dsp:sp modelId="{E0ABBD7F-56C2-4607-BEA5-2C04827DE614}">
      <dsp:nvSpPr>
        <dsp:cNvPr id="0" name=""/>
        <dsp:cNvSpPr/>
      </dsp:nvSpPr>
      <dsp:spPr>
        <a:xfrm>
          <a:off x="2233538" y="1698153"/>
          <a:ext cx="1591716" cy="955030"/>
        </a:xfrm>
        <a:prstGeom prst="roundRect">
          <a:avLst>
            <a:gd name="adj" fmla="val 10000"/>
          </a:avLst>
        </a:prstGeom>
        <a:solidFill>
          <a:srgbClr val="C5B6F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轉轉咖啡杯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2261510" y="1726125"/>
        <a:ext cx="1535772" cy="899086"/>
      </dsp:txXfrm>
    </dsp:sp>
    <dsp:sp modelId="{2F8ED31B-2358-4CCD-86A1-970EC3DB4D7B}">
      <dsp:nvSpPr>
        <dsp:cNvPr id="0" name=""/>
        <dsp:cNvSpPr/>
      </dsp:nvSpPr>
      <dsp:spPr>
        <a:xfrm rot="10800000">
          <a:off x="175602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1857256" y="2057245"/>
        <a:ext cx="236210" cy="236847"/>
      </dsp:txXfrm>
    </dsp:sp>
    <dsp:sp modelId="{D24CA994-1E4F-4066-91BF-CF4AD939E4C7}">
      <dsp:nvSpPr>
        <dsp:cNvPr id="0" name=""/>
        <dsp:cNvSpPr/>
      </dsp:nvSpPr>
      <dsp:spPr>
        <a:xfrm>
          <a:off x="5134" y="1698153"/>
          <a:ext cx="1591716" cy="955030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尋寶船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3106" y="1726125"/>
        <a:ext cx="1535772" cy="899086"/>
      </dsp:txXfrm>
    </dsp:sp>
    <dsp:sp modelId="{8A1C561E-3FE9-4770-8515-D8E8B787E8A3}">
      <dsp:nvSpPr>
        <dsp:cNvPr id="0" name=""/>
        <dsp:cNvSpPr/>
      </dsp:nvSpPr>
      <dsp:spPr>
        <a:xfrm rot="5400000">
          <a:off x="632270" y="2764604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682569" y="2793255"/>
        <a:ext cx="236847" cy="236210"/>
      </dsp:txXfrm>
    </dsp:sp>
    <dsp:sp modelId="{4F2424F7-EA1B-4847-BF5E-2F40286B28CB}">
      <dsp:nvSpPr>
        <dsp:cNvPr id="0" name=""/>
        <dsp:cNvSpPr/>
      </dsp:nvSpPr>
      <dsp:spPr>
        <a:xfrm>
          <a:off x="5134" y="3289870"/>
          <a:ext cx="1591716" cy="955030"/>
        </a:xfrm>
        <a:prstGeom prst="roundRect">
          <a:avLst>
            <a:gd name="adj" fmla="val 10000"/>
          </a:avLst>
        </a:prstGeom>
        <a:solidFill>
          <a:srgbClr val="C5B6F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魔法星際飛車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33106" y="3317842"/>
        <a:ext cx="1535772" cy="899086"/>
      </dsp:txXfrm>
    </dsp:sp>
    <dsp:sp modelId="{6AACC8D1-9FC4-42B1-AC88-5A20310CBEC8}">
      <dsp:nvSpPr>
        <dsp:cNvPr id="0" name=""/>
        <dsp:cNvSpPr/>
      </dsp:nvSpPr>
      <dsp:spPr>
        <a:xfrm>
          <a:off x="1736922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36922" y="3648961"/>
        <a:ext cx="236210" cy="236847"/>
      </dsp:txXfrm>
    </dsp:sp>
    <dsp:sp modelId="{D65A0429-93B8-4BC8-9960-5999E72354A6}">
      <dsp:nvSpPr>
        <dsp:cNvPr id="0" name=""/>
        <dsp:cNvSpPr/>
      </dsp:nvSpPr>
      <dsp:spPr>
        <a:xfrm>
          <a:off x="2233538" y="3289870"/>
          <a:ext cx="1591716" cy="955030"/>
        </a:xfrm>
        <a:prstGeom prst="roundRect">
          <a:avLst>
            <a:gd name="adj" fmla="val 10000"/>
          </a:avLst>
        </a:prstGeom>
        <a:solidFill>
          <a:srgbClr val="FFFF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小飛龍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2261510" y="3317842"/>
        <a:ext cx="1535772" cy="899086"/>
      </dsp:txXfrm>
    </dsp:sp>
    <dsp:sp modelId="{851BE9E9-9068-4033-AE8C-AD060A4EA10B}">
      <dsp:nvSpPr>
        <dsp:cNvPr id="0" name=""/>
        <dsp:cNvSpPr/>
      </dsp:nvSpPr>
      <dsp:spPr>
        <a:xfrm>
          <a:off x="3965325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965325" y="3648961"/>
        <a:ext cx="236210" cy="236847"/>
      </dsp:txXfrm>
    </dsp:sp>
    <dsp:sp modelId="{DC3AF54F-AF6B-41B3-A53C-0D38BDC68164}">
      <dsp:nvSpPr>
        <dsp:cNvPr id="0" name=""/>
        <dsp:cNvSpPr/>
      </dsp:nvSpPr>
      <dsp:spPr>
        <a:xfrm>
          <a:off x="4461941" y="3289870"/>
          <a:ext cx="1591716" cy="955030"/>
        </a:xfrm>
        <a:prstGeom prst="roundRect">
          <a:avLst>
            <a:gd name="adj" fmla="val 10000"/>
          </a:avLst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幸福碰碰車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4489913" y="3317842"/>
        <a:ext cx="1535772" cy="899086"/>
      </dsp:txXfrm>
    </dsp:sp>
    <dsp:sp modelId="{47147092-0776-4510-8441-DEDF35BCF021}">
      <dsp:nvSpPr>
        <dsp:cNvPr id="0" name=""/>
        <dsp:cNvSpPr/>
      </dsp:nvSpPr>
      <dsp:spPr>
        <a:xfrm>
          <a:off x="6193729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193729" y="3648961"/>
        <a:ext cx="236210" cy="236847"/>
      </dsp:txXfrm>
    </dsp:sp>
    <dsp:sp modelId="{AA79F3F5-4E43-4F18-883D-64C7785FC97F}">
      <dsp:nvSpPr>
        <dsp:cNvPr id="0" name=""/>
        <dsp:cNvSpPr/>
      </dsp:nvSpPr>
      <dsp:spPr>
        <a:xfrm>
          <a:off x="6690345" y="3289870"/>
          <a:ext cx="1591716" cy="955030"/>
        </a:xfrm>
        <a:prstGeom prst="roundRect">
          <a:avLst>
            <a:gd name="adj" fmla="val 10000"/>
          </a:avLst>
        </a:prstGeom>
        <a:solidFill>
          <a:srgbClr val="66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飛天神奇號</a:t>
          </a:r>
          <a:endParaRPr lang="en-US" altLang="zh-TW" sz="2000" kern="1200" dirty="0" smtClean="0">
            <a:solidFill>
              <a:schemeClr val="tx1"/>
            </a:solidFill>
            <a:latin typeface="Arial Black" panose="020B0A04020102020204" pitchFamily="34" charset="0"/>
          </a:endParaRPr>
        </a:p>
      </dsp:txBody>
      <dsp:txXfrm>
        <a:off x="6718317" y="3317842"/>
        <a:ext cx="1535772" cy="899086"/>
      </dsp:txXfrm>
    </dsp:sp>
    <dsp:sp modelId="{071D3D3F-348E-483D-B34A-9CBEB96375F7}">
      <dsp:nvSpPr>
        <dsp:cNvPr id="0" name=""/>
        <dsp:cNvSpPr/>
      </dsp:nvSpPr>
      <dsp:spPr>
        <a:xfrm>
          <a:off x="8422132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8422132" y="3648961"/>
        <a:ext cx="236210" cy="236847"/>
      </dsp:txXfrm>
    </dsp:sp>
    <dsp:sp modelId="{779E0695-5F4F-4972-9E09-170A01723645}">
      <dsp:nvSpPr>
        <dsp:cNvPr id="0" name=""/>
        <dsp:cNvSpPr/>
      </dsp:nvSpPr>
      <dsp:spPr>
        <a:xfrm>
          <a:off x="8918748" y="3289870"/>
          <a:ext cx="1591716" cy="955030"/>
        </a:xfrm>
        <a:prstGeom prst="roundRect">
          <a:avLst>
            <a:gd name="adj" fmla="val 10000"/>
          </a:avLst>
        </a:prstGeom>
        <a:solidFill>
          <a:srgbClr val="C5B6F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密室逃脫</a:t>
          </a:r>
          <a:r>
            <a:rPr lang="en-US" altLang="zh-TW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(</a:t>
          </a:r>
          <a:r>
            <a:rPr lang="zh-TW" altLang="en-US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重返基地</a:t>
          </a:r>
          <a:r>
            <a:rPr lang="en-US" altLang="zh-TW" sz="2000" kern="1200" dirty="0" smtClean="0">
              <a:solidFill>
                <a:schemeClr val="tx1"/>
              </a:solidFill>
              <a:latin typeface="Arial Black" panose="020B0A04020102020204" pitchFamily="34" charset="0"/>
            </a:rPr>
            <a:t>720)</a:t>
          </a:r>
        </a:p>
      </dsp:txBody>
      <dsp:txXfrm>
        <a:off x="8946720" y="3317842"/>
        <a:ext cx="1535772" cy="89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50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77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16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7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73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64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37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10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691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866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1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66FFFF"/>
            </a:gs>
            <a:gs pos="0">
              <a:srgbClr val="FF99FF"/>
            </a:gs>
            <a:gs pos="50000">
              <a:srgbClr val="FF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DE43E-4836-4CDB-8416-BBF006A7537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0047A-F270-4E38-89A9-7950802CC2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23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兒童新樂園半日遊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</a:t>
            </a:r>
            <a:r>
              <a:rPr lang="zh-TW" altLang="en-US" dirty="0"/>
              <a:t>師</a:t>
            </a:r>
            <a:r>
              <a:rPr lang="en-US" altLang="zh-TW" dirty="0" smtClean="0"/>
              <a:t>:</a:t>
            </a:r>
            <a:r>
              <a:rPr lang="zh-TW" altLang="en-US" dirty="0" smtClean="0"/>
              <a:t>趙培淳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0707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17791770"/>
              </p:ext>
            </p:extLst>
          </p:nvPr>
        </p:nvGraphicFramePr>
        <p:xfrm>
          <a:off x="838200" y="365125"/>
          <a:ext cx="9651274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642257" y="284843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291233"/>
              </p:ext>
            </p:extLst>
          </p:nvPr>
        </p:nvGraphicFramePr>
        <p:xfrm>
          <a:off x="838200" y="1956254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0283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541235"/>
              </p:ext>
            </p:extLst>
          </p:nvPr>
        </p:nvGraphicFramePr>
        <p:xfrm>
          <a:off x="838200" y="1840089"/>
          <a:ext cx="10515600" cy="4391379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27614549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9581782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8465619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4963098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7442518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78881880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307560166"/>
                    </a:ext>
                  </a:extLst>
                </a:gridCol>
              </a:tblGrid>
              <a:tr h="250744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870559"/>
                  </a:ext>
                </a:extLst>
              </a:tr>
              <a:tr h="9419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31279"/>
                  </a:ext>
                </a:extLst>
              </a:tr>
              <a:tr h="941968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 </a:t>
                      </a:r>
                      <a:r>
                        <a:rPr lang="en-US" altLang="zh-TW" dirty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 3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75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14554" y="0"/>
            <a:ext cx="3932237" cy="1600200"/>
          </a:xfrm>
        </p:spPr>
        <p:txBody>
          <a:bodyPr>
            <a:normAutofit/>
          </a:bodyPr>
          <a:lstStyle/>
          <a:p>
            <a:r>
              <a:rPr lang="zh-TW" altLang="en-US" sz="5400" dirty="0" smtClean="0"/>
              <a:t>尋寶船</a:t>
            </a:r>
            <a:endParaRPr lang="zh-TW" altLang="en-US" sz="540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仿木造古戰船的造型，以左右擺盪凌空飛渡，體驗離心力的刺激感。</a:t>
            </a:r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0" t="11981" r="13616" b="-2445"/>
          <a:stretch/>
        </p:blipFill>
        <p:spPr bwMode="auto">
          <a:xfrm>
            <a:off x="6296296" y="1136470"/>
            <a:ext cx="5172893" cy="5264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39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0"/>
            <a:ext cx="3932237" cy="1600200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叢林吼吼樹屋   </a:t>
            </a:r>
            <a:endParaRPr lang="zh-TW" altLang="en-US" sz="480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叢林樹屋為造型，座艙可上下昇降，體驗自由落體速度快感</a:t>
            </a:r>
            <a:r>
              <a:rPr lang="zh-TW" altLang="en-US" sz="4000" dirty="0" smtClean="0"/>
              <a:t>。   </a:t>
            </a:r>
            <a:endParaRPr lang="zh-TW" altLang="en-US" sz="4000" dirty="0"/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2" t="-913" r="1087" b="29452"/>
          <a:stretch/>
        </p:blipFill>
        <p:spPr bwMode="auto">
          <a:xfrm>
            <a:off x="5865224" y="1018902"/>
            <a:ext cx="5042263" cy="499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453768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</p:txBody>
      </p:sp>
      <p:pic>
        <p:nvPicPr>
          <p:cNvPr id="4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1646" y="2260691"/>
            <a:ext cx="7174411" cy="403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96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9048" y="500062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參考網站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horz" anchor="t"/>
          <a:lstStyle/>
          <a:p>
            <a:r>
              <a:rPr lang="zh-TW" altLang="en-US" u="sng" dirty="0" smtClean="0">
                <a:hlinkClick r:id="rId2"/>
              </a:rPr>
              <a:t>兒童</a:t>
            </a:r>
            <a:r>
              <a:rPr lang="zh-TW" altLang="en-US" u="sng" dirty="0">
                <a:hlinkClick r:id="rId2"/>
              </a:rPr>
              <a:t>新樂園</a:t>
            </a:r>
          </a:p>
          <a:p>
            <a:r>
              <a:rPr lang="en-US" altLang="zh-TW" u="sng" dirty="0">
                <a:hlinkClick r:id="rId2"/>
              </a:rPr>
              <a:t>https://www.tcap.taipei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34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209</Words>
  <Application>Microsoft Office PowerPoint</Application>
  <PresentationFormat>寬螢幕</PresentationFormat>
  <Paragraphs>43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新細明體</vt:lpstr>
      <vt:lpstr>Arial</vt:lpstr>
      <vt:lpstr>Arial Black</vt:lpstr>
      <vt:lpstr>Calibri</vt:lpstr>
      <vt:lpstr>Calibri Light</vt:lpstr>
      <vt:lpstr>Office 佈景主題</vt:lpstr>
      <vt:lpstr>兒童新樂園半日遊</vt:lpstr>
      <vt:lpstr>行程規劃</vt:lpstr>
      <vt:lpstr>票價</vt:lpstr>
      <vt:lpstr>尋寶船</vt:lpstr>
      <vt:lpstr>叢林吼吼樹屋   </vt:lpstr>
      <vt:lpstr>兒童新樂園微電影</vt:lpstr>
      <vt:lpstr>參考網站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兒童新樂園半日遊</dc:title>
  <dc:creator>Windows 使用者</dc:creator>
  <cp:lastModifiedBy>Windows 使用者</cp:lastModifiedBy>
  <cp:revision>12</cp:revision>
  <dcterms:created xsi:type="dcterms:W3CDTF">2021-12-28T03:36:53Z</dcterms:created>
  <dcterms:modified xsi:type="dcterms:W3CDTF">2022-01-11T03:58:02Z</dcterms:modified>
</cp:coreProperties>
</file>