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C440E8"/>
    <a:srgbClr val="392FF9"/>
    <a:srgbClr val="FFFFCC"/>
    <a:srgbClr val="FF99FF"/>
    <a:srgbClr val="68F1F4"/>
    <a:srgbClr val="CC66FF"/>
    <a:srgbClr val="66FFFF"/>
    <a:srgbClr val="0066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06799F8-075E-4A3A-A7F6-7FBC6576F1A4}" styleName="佈景主題樣式 2 - 輔色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佈景主題樣式 2 - 輔色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2843F5-AD7C-41EE-9BE9-9033BCEFB5C8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E05BBC4C-3B51-4D75-A5BD-03416BD372C0}">
      <dgm:prSet phldrT="[文字]"/>
      <dgm:spPr>
        <a:solidFill>
          <a:srgbClr val="FFCCFF"/>
        </a:solidFill>
        <a:ln>
          <a:solidFill>
            <a:srgbClr val="000000"/>
          </a:solidFill>
        </a:ln>
      </dgm:spPr>
      <dgm:t>
        <a:bodyPr/>
        <a:lstStyle/>
        <a:p>
          <a:r>
            <a:rPr lang="en-US" altLang="zh-TW" b="1" dirty="0" smtClean="0">
              <a:solidFill>
                <a:schemeClr val="bg1"/>
              </a:solidFill>
            </a:rPr>
            <a:t>9:00</a:t>
          </a:r>
          <a:r>
            <a:rPr lang="zh-TW" altLang="en-US" b="1" dirty="0" smtClean="0">
              <a:solidFill>
                <a:schemeClr val="bg1"/>
              </a:solidFill>
            </a:rPr>
            <a:t>開幕</a:t>
          </a:r>
          <a:endParaRPr lang="zh-TW" altLang="en-US" b="1" dirty="0">
            <a:solidFill>
              <a:schemeClr val="bg1"/>
            </a:solidFill>
          </a:endParaRPr>
        </a:p>
      </dgm:t>
    </dgm:pt>
    <dgm:pt modelId="{2F2CB38F-ED87-4844-8E59-B06113AC75A5}" type="parTrans" cxnId="{DB7839F6-ADBB-4EAD-91BD-7AF1C009A9F1}">
      <dgm:prSet/>
      <dgm:spPr/>
      <dgm:t>
        <a:bodyPr/>
        <a:lstStyle/>
        <a:p>
          <a:endParaRPr lang="zh-TW" altLang="en-US"/>
        </a:p>
      </dgm:t>
    </dgm:pt>
    <dgm:pt modelId="{007BCA48-4549-4A44-9C7C-9825C79D988F}" type="sibTrans" cxnId="{DB7839F6-ADBB-4EAD-91BD-7AF1C009A9F1}">
      <dgm:prSet/>
      <dgm:spPr/>
      <dgm:t>
        <a:bodyPr/>
        <a:lstStyle/>
        <a:p>
          <a:endParaRPr lang="zh-TW" altLang="en-US"/>
        </a:p>
      </dgm:t>
    </dgm:pt>
    <dgm:pt modelId="{3E08E4EA-8E2A-4EA5-B251-E5301FF0F143}">
      <dgm:prSet phldrT="[文字]"/>
      <dgm:spPr>
        <a:solidFill>
          <a:srgbClr val="FF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旋轉木馬</a:t>
          </a:r>
          <a:endParaRPr lang="zh-TW" altLang="en-US" b="1" dirty="0">
            <a:solidFill>
              <a:schemeClr val="bg1"/>
            </a:solidFill>
          </a:endParaRPr>
        </a:p>
      </dgm:t>
    </dgm:pt>
    <dgm:pt modelId="{F49FC293-9DF2-4A58-8BF3-1203D75C2221}" type="parTrans" cxnId="{076858D6-E58B-4CE6-99F1-D6BE8F0984C5}">
      <dgm:prSet/>
      <dgm:spPr/>
      <dgm:t>
        <a:bodyPr/>
        <a:lstStyle/>
        <a:p>
          <a:endParaRPr lang="zh-TW" altLang="en-US"/>
        </a:p>
      </dgm:t>
    </dgm:pt>
    <dgm:pt modelId="{42CDDB68-45FA-4643-98C1-D5FD981AF525}" type="sibTrans" cxnId="{076858D6-E58B-4CE6-99F1-D6BE8F0984C5}">
      <dgm:prSet/>
      <dgm:spPr/>
      <dgm:t>
        <a:bodyPr/>
        <a:lstStyle/>
        <a:p>
          <a:endParaRPr lang="zh-TW" altLang="en-US"/>
        </a:p>
      </dgm:t>
    </dgm:pt>
    <dgm:pt modelId="{6E9A2EAF-2F1D-4153-A531-49C6510AC9DF}">
      <dgm:prSet phldrT="[文字]"/>
      <dgm:spPr>
        <a:solidFill>
          <a:srgbClr val="99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叢林吼吼樹屋</a:t>
          </a:r>
          <a:endParaRPr lang="zh-TW" altLang="en-US" b="1" dirty="0">
            <a:solidFill>
              <a:schemeClr val="bg1"/>
            </a:solidFill>
          </a:endParaRPr>
        </a:p>
      </dgm:t>
    </dgm:pt>
    <dgm:pt modelId="{36F22495-4682-46D3-8704-2162AECD20C1}" type="parTrans" cxnId="{BAC205B9-6796-4DF6-9AFD-8F3C85527301}">
      <dgm:prSet/>
      <dgm:spPr/>
      <dgm:t>
        <a:bodyPr/>
        <a:lstStyle/>
        <a:p>
          <a:endParaRPr lang="zh-TW" altLang="en-US"/>
        </a:p>
      </dgm:t>
    </dgm:pt>
    <dgm:pt modelId="{7BD4B340-817C-482E-B9B8-B49C29DF6F3C}" type="sibTrans" cxnId="{BAC205B9-6796-4DF6-9AFD-8F3C85527301}">
      <dgm:prSet/>
      <dgm:spPr/>
      <dgm:t>
        <a:bodyPr/>
        <a:lstStyle/>
        <a:p>
          <a:endParaRPr lang="zh-TW" altLang="en-US"/>
        </a:p>
      </dgm:t>
    </dgm:pt>
    <dgm:pt modelId="{F8C42541-9153-474E-BC96-475E7DA9D15C}">
      <dgm:prSet phldrT="[文字]"/>
      <dgm:spPr>
        <a:solidFill>
          <a:srgbClr val="66FF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宇宙迴旋</a:t>
          </a:r>
          <a:endParaRPr lang="zh-TW" altLang="en-US" b="1" dirty="0">
            <a:solidFill>
              <a:schemeClr val="bg1"/>
            </a:solidFill>
          </a:endParaRPr>
        </a:p>
      </dgm:t>
    </dgm:pt>
    <dgm:pt modelId="{E6FFD8F2-17D7-4030-BBB2-C7850F3E5A70}" type="parTrans" cxnId="{5FF6E4C1-0894-4F39-A08D-1E1EF9B56D7B}">
      <dgm:prSet/>
      <dgm:spPr/>
      <dgm:t>
        <a:bodyPr/>
        <a:lstStyle/>
        <a:p>
          <a:endParaRPr lang="zh-TW" altLang="en-US"/>
        </a:p>
      </dgm:t>
    </dgm:pt>
    <dgm:pt modelId="{4F96F742-60B6-47A1-8249-F280EFF658F5}" type="sibTrans" cxnId="{5FF6E4C1-0894-4F39-A08D-1E1EF9B56D7B}">
      <dgm:prSet/>
      <dgm:spPr/>
      <dgm:t>
        <a:bodyPr/>
        <a:lstStyle/>
        <a:p>
          <a:endParaRPr lang="zh-TW" altLang="en-US"/>
        </a:p>
      </dgm:t>
    </dgm:pt>
    <dgm:pt modelId="{1D29AE1E-1FC8-4D28-93D4-61F5FA7FDCFE}">
      <dgm:prSet phldrT="[文字]"/>
      <dgm:spPr>
        <a:solidFill>
          <a:srgbClr val="FFCC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摩天輪</a:t>
          </a:r>
          <a:endParaRPr lang="zh-TW" altLang="en-US" b="1" dirty="0">
            <a:solidFill>
              <a:schemeClr val="bg1"/>
            </a:solidFill>
          </a:endParaRPr>
        </a:p>
      </dgm:t>
    </dgm:pt>
    <dgm:pt modelId="{C13D420A-B086-4849-84A9-D1CC13ABC008}" type="parTrans" cxnId="{D0260843-9DD2-47B7-BC11-857335B91ADC}">
      <dgm:prSet/>
      <dgm:spPr/>
      <dgm:t>
        <a:bodyPr/>
        <a:lstStyle/>
        <a:p>
          <a:endParaRPr lang="zh-TW" altLang="en-US"/>
        </a:p>
      </dgm:t>
    </dgm:pt>
    <dgm:pt modelId="{878D8D9D-9D24-4ACE-BD83-62CA84CC9F39}" type="sibTrans" cxnId="{D0260843-9DD2-47B7-BC11-857335B91ADC}">
      <dgm:prSet/>
      <dgm:spPr/>
      <dgm:t>
        <a:bodyPr/>
        <a:lstStyle/>
        <a:p>
          <a:endParaRPr lang="zh-TW" altLang="en-US"/>
        </a:p>
      </dgm:t>
    </dgm:pt>
    <dgm:pt modelId="{6B53EDA4-35FB-4508-9060-2F89D1853082}">
      <dgm:prSet phldrT="[文字]"/>
      <dgm:spPr>
        <a:solidFill>
          <a:srgbClr val="FF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尋寶船</a:t>
          </a:r>
          <a:endParaRPr lang="zh-TW" altLang="en-US" b="1" dirty="0">
            <a:solidFill>
              <a:schemeClr val="bg1"/>
            </a:solidFill>
          </a:endParaRPr>
        </a:p>
      </dgm:t>
    </dgm:pt>
    <dgm:pt modelId="{44943CE0-582B-44C9-A139-C6F772184A14}" type="parTrans" cxnId="{B74BAC53-A648-4A31-AD40-9D1E5FE42A94}">
      <dgm:prSet/>
      <dgm:spPr/>
      <dgm:t>
        <a:bodyPr/>
        <a:lstStyle/>
        <a:p>
          <a:endParaRPr lang="zh-TW" altLang="en-US"/>
        </a:p>
      </dgm:t>
    </dgm:pt>
    <dgm:pt modelId="{D0079CB1-7308-40FF-A26A-0D7E4EB72811}" type="sibTrans" cxnId="{B74BAC53-A648-4A31-AD40-9D1E5FE42A94}">
      <dgm:prSet/>
      <dgm:spPr/>
      <dgm:t>
        <a:bodyPr/>
        <a:lstStyle/>
        <a:p>
          <a:endParaRPr lang="zh-TW" altLang="en-US"/>
        </a:p>
      </dgm:t>
    </dgm:pt>
    <dgm:pt modelId="{505DB8AE-136D-42E2-AB48-FDB6104A3DCE}">
      <dgm:prSet phldrT="[文字]"/>
      <dgm:spPr>
        <a:solidFill>
          <a:srgbClr val="FFFFCC"/>
        </a:solidFill>
        <a:ln>
          <a:solidFill>
            <a:srgbClr val="000000"/>
          </a:solidFill>
        </a:ln>
      </dgm:spPr>
      <dgm:t>
        <a:bodyPr/>
        <a:lstStyle/>
        <a:p>
          <a:r>
            <a:rPr lang="en-US" altLang="zh-TW" b="1" dirty="0" smtClean="0">
              <a:solidFill>
                <a:schemeClr val="bg1"/>
              </a:solidFill>
            </a:rPr>
            <a:t>12:00</a:t>
          </a:r>
          <a:r>
            <a:rPr lang="zh-TW" altLang="en-US" b="1" dirty="0" smtClean="0">
              <a:solidFill>
                <a:schemeClr val="bg1"/>
              </a:solidFill>
            </a:rPr>
            <a:t>午餐</a:t>
          </a:r>
          <a:endParaRPr lang="zh-TW" altLang="en-US" b="1" dirty="0">
            <a:solidFill>
              <a:schemeClr val="bg1"/>
            </a:solidFill>
          </a:endParaRPr>
        </a:p>
      </dgm:t>
    </dgm:pt>
    <dgm:pt modelId="{96A2E74F-3BF4-45A0-A891-2A7F5B8E63A0}" type="parTrans" cxnId="{C08ABA21-2BDE-4C3B-98B8-697C26BFA44B}">
      <dgm:prSet/>
      <dgm:spPr/>
      <dgm:t>
        <a:bodyPr/>
        <a:lstStyle/>
        <a:p>
          <a:endParaRPr lang="zh-TW" altLang="en-US"/>
        </a:p>
      </dgm:t>
    </dgm:pt>
    <dgm:pt modelId="{957ECFB5-78BD-42AB-927F-5E5BE5675D16}" type="sibTrans" cxnId="{C08ABA21-2BDE-4C3B-98B8-697C26BFA44B}">
      <dgm:prSet/>
      <dgm:spPr/>
      <dgm:t>
        <a:bodyPr/>
        <a:lstStyle/>
        <a:p>
          <a:endParaRPr lang="zh-TW" altLang="en-US"/>
        </a:p>
      </dgm:t>
    </dgm:pt>
    <dgm:pt modelId="{78CA20AF-713A-4247-A1D3-FDDDEC69EC89}">
      <dgm:prSet phldrT="[文字]"/>
      <dgm:spPr>
        <a:solidFill>
          <a:srgbClr val="99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銀河號</a:t>
          </a:r>
          <a:endParaRPr lang="zh-TW" altLang="en-US" b="1" dirty="0">
            <a:solidFill>
              <a:schemeClr val="bg1"/>
            </a:solidFill>
          </a:endParaRPr>
        </a:p>
      </dgm:t>
    </dgm:pt>
    <dgm:pt modelId="{6ECBB8FE-492A-4C6F-BC64-A9E6631E20A3}" type="parTrans" cxnId="{3426A5C1-3482-4855-B8A0-F1AE243026E1}">
      <dgm:prSet/>
      <dgm:spPr/>
      <dgm:t>
        <a:bodyPr/>
        <a:lstStyle/>
        <a:p>
          <a:endParaRPr lang="zh-TW" altLang="en-US"/>
        </a:p>
      </dgm:t>
    </dgm:pt>
    <dgm:pt modelId="{248FAA90-D01E-45E3-8165-114301AE7788}" type="sibTrans" cxnId="{3426A5C1-3482-4855-B8A0-F1AE243026E1}">
      <dgm:prSet/>
      <dgm:spPr/>
      <dgm:t>
        <a:bodyPr/>
        <a:lstStyle/>
        <a:p>
          <a:endParaRPr lang="zh-TW" altLang="en-US"/>
        </a:p>
      </dgm:t>
    </dgm:pt>
    <dgm:pt modelId="{3FC2606E-7E39-4B11-B075-0948751989CB}">
      <dgm:prSet phldrT="[文字]"/>
      <dgm:spPr>
        <a:solidFill>
          <a:srgbClr val="66FF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星空小飛碟</a:t>
          </a:r>
          <a:endParaRPr lang="zh-TW" altLang="en-US" b="1" dirty="0">
            <a:solidFill>
              <a:schemeClr val="bg1"/>
            </a:solidFill>
          </a:endParaRPr>
        </a:p>
      </dgm:t>
    </dgm:pt>
    <dgm:pt modelId="{8137CBD4-09B7-4A16-A65E-D8563B541830}" type="parTrans" cxnId="{745D07E8-5C05-4D61-A641-68DD27C986F1}">
      <dgm:prSet/>
      <dgm:spPr/>
      <dgm:t>
        <a:bodyPr/>
        <a:lstStyle/>
        <a:p>
          <a:endParaRPr lang="zh-TW" altLang="en-US"/>
        </a:p>
      </dgm:t>
    </dgm:pt>
    <dgm:pt modelId="{A3430C04-AB10-4663-84E1-6DD92DDB13A5}" type="sibTrans" cxnId="{745D07E8-5C05-4D61-A641-68DD27C986F1}">
      <dgm:prSet/>
      <dgm:spPr/>
      <dgm:t>
        <a:bodyPr/>
        <a:lstStyle/>
        <a:p>
          <a:endParaRPr lang="zh-TW" altLang="en-US"/>
        </a:p>
      </dgm:t>
    </dgm:pt>
    <dgm:pt modelId="{5F831BBD-DF31-4164-8F2B-BF52D56184EF}">
      <dgm:prSet phldrT="[文字]"/>
      <dgm:spPr>
        <a:solidFill>
          <a:srgbClr val="FFCC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轉轉咖啡杯</a:t>
          </a:r>
          <a:endParaRPr lang="zh-TW" altLang="en-US" b="1" dirty="0">
            <a:solidFill>
              <a:schemeClr val="bg1"/>
            </a:solidFill>
          </a:endParaRPr>
        </a:p>
      </dgm:t>
    </dgm:pt>
    <dgm:pt modelId="{784729C1-8722-4BF7-9E4A-F4A530207A0B}" type="parTrans" cxnId="{6421F745-1974-44F5-8E07-773D3AF26086}">
      <dgm:prSet/>
      <dgm:spPr/>
      <dgm:t>
        <a:bodyPr/>
        <a:lstStyle/>
        <a:p>
          <a:endParaRPr lang="zh-TW" altLang="en-US"/>
        </a:p>
      </dgm:t>
    </dgm:pt>
    <dgm:pt modelId="{C7D9C38B-6BB3-45BD-AAE5-C892DCF83ED4}" type="sibTrans" cxnId="{6421F745-1974-44F5-8E07-773D3AF26086}">
      <dgm:prSet/>
      <dgm:spPr/>
      <dgm:t>
        <a:bodyPr/>
        <a:lstStyle/>
        <a:p>
          <a:endParaRPr lang="zh-TW" altLang="en-US"/>
        </a:p>
      </dgm:t>
    </dgm:pt>
    <dgm:pt modelId="{FC6D0535-4382-426E-B4FA-9243F842FD1E}">
      <dgm:prSet phldrT="[文字]"/>
      <dgm:spPr>
        <a:solidFill>
          <a:srgbClr val="99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魔法星際飛車</a:t>
          </a:r>
          <a:endParaRPr lang="zh-TW" altLang="en-US" b="1" dirty="0">
            <a:solidFill>
              <a:schemeClr val="bg1"/>
            </a:solidFill>
          </a:endParaRPr>
        </a:p>
      </dgm:t>
    </dgm:pt>
    <dgm:pt modelId="{A32B48D5-7F3A-4F89-9B0D-B97373AA3619}" type="parTrans" cxnId="{2192EA63-33BD-46AB-A29B-B5139B8B3827}">
      <dgm:prSet/>
      <dgm:spPr/>
      <dgm:t>
        <a:bodyPr/>
        <a:lstStyle/>
        <a:p>
          <a:endParaRPr lang="zh-TW" altLang="en-US"/>
        </a:p>
      </dgm:t>
    </dgm:pt>
    <dgm:pt modelId="{EE1EA147-5BFF-4F22-8FE3-DE3000C8CFB7}" type="sibTrans" cxnId="{2192EA63-33BD-46AB-A29B-B5139B8B3827}">
      <dgm:prSet/>
      <dgm:spPr/>
      <dgm:t>
        <a:bodyPr/>
        <a:lstStyle/>
        <a:p>
          <a:endParaRPr lang="zh-TW" altLang="en-US"/>
        </a:p>
      </dgm:t>
    </dgm:pt>
    <dgm:pt modelId="{92295F06-0AF9-4291-9484-19E3BCF1857F}">
      <dgm:prSet phldrT="[文字]"/>
      <dgm:spPr>
        <a:solidFill>
          <a:srgbClr val="66FF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小飛龍</a:t>
          </a:r>
          <a:endParaRPr lang="zh-TW" altLang="en-US" b="1" dirty="0">
            <a:solidFill>
              <a:schemeClr val="bg1"/>
            </a:solidFill>
          </a:endParaRPr>
        </a:p>
      </dgm:t>
    </dgm:pt>
    <dgm:pt modelId="{FCD6B2E8-F5A5-4724-BD5B-B798520F9161}" type="parTrans" cxnId="{7D53ED39-5ABD-4974-8720-6E675B11806C}">
      <dgm:prSet/>
      <dgm:spPr/>
      <dgm:t>
        <a:bodyPr/>
        <a:lstStyle/>
        <a:p>
          <a:endParaRPr lang="zh-TW" altLang="en-US"/>
        </a:p>
      </dgm:t>
    </dgm:pt>
    <dgm:pt modelId="{5177ADDB-DEC4-495E-8A5A-B3661E240BA0}" type="sibTrans" cxnId="{7D53ED39-5ABD-4974-8720-6E675B11806C}">
      <dgm:prSet/>
      <dgm:spPr/>
      <dgm:t>
        <a:bodyPr/>
        <a:lstStyle/>
        <a:p>
          <a:endParaRPr lang="zh-TW" altLang="en-US"/>
        </a:p>
      </dgm:t>
    </dgm:pt>
    <dgm:pt modelId="{5D5F899E-3CAE-4311-8861-0B65D875A36E}">
      <dgm:prSet phldrT="[文字]"/>
      <dgm:spPr>
        <a:solidFill>
          <a:srgbClr val="FFCCFF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幸福碰碰車</a:t>
          </a:r>
          <a:endParaRPr lang="zh-TW" altLang="en-US" b="1" dirty="0">
            <a:solidFill>
              <a:schemeClr val="bg1"/>
            </a:solidFill>
          </a:endParaRPr>
        </a:p>
      </dgm:t>
    </dgm:pt>
    <dgm:pt modelId="{94FD2A45-530F-46CB-9C65-9DB8041787AC}" type="parTrans" cxnId="{7B1E93CD-2B7E-4374-82C4-16684E451633}">
      <dgm:prSet/>
      <dgm:spPr/>
      <dgm:t>
        <a:bodyPr/>
        <a:lstStyle/>
        <a:p>
          <a:endParaRPr lang="zh-TW" altLang="en-US"/>
        </a:p>
      </dgm:t>
    </dgm:pt>
    <dgm:pt modelId="{58564120-4823-430D-8449-2E397F8D0FD8}" type="sibTrans" cxnId="{7B1E93CD-2B7E-4374-82C4-16684E451633}">
      <dgm:prSet/>
      <dgm:spPr/>
      <dgm:t>
        <a:bodyPr/>
        <a:lstStyle/>
        <a:p>
          <a:endParaRPr lang="zh-TW" altLang="en-US"/>
        </a:p>
      </dgm:t>
    </dgm:pt>
    <dgm:pt modelId="{4374BD01-639D-4839-9B6D-746F992A0AB4}">
      <dgm:prSet phldrT="[文字]"/>
      <dgm:spPr>
        <a:solidFill>
          <a:srgbClr val="FF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飛天神奇號</a:t>
          </a:r>
          <a:endParaRPr lang="zh-TW" altLang="en-US" b="1" dirty="0">
            <a:solidFill>
              <a:schemeClr val="bg1"/>
            </a:solidFill>
          </a:endParaRPr>
        </a:p>
      </dgm:t>
    </dgm:pt>
    <dgm:pt modelId="{0773C33B-6E6A-4C5A-AD2C-C949B3E57D8A}" type="parTrans" cxnId="{C9E20CC1-B5E8-4C28-BCBA-4BFBDB5A36F9}">
      <dgm:prSet/>
      <dgm:spPr/>
      <dgm:t>
        <a:bodyPr/>
        <a:lstStyle/>
        <a:p>
          <a:endParaRPr lang="zh-TW" altLang="en-US"/>
        </a:p>
      </dgm:t>
    </dgm:pt>
    <dgm:pt modelId="{23030532-98BC-4E3F-9E27-5837FA34B5B8}" type="sibTrans" cxnId="{C9E20CC1-B5E8-4C28-BCBA-4BFBDB5A36F9}">
      <dgm:prSet/>
      <dgm:spPr/>
      <dgm:t>
        <a:bodyPr/>
        <a:lstStyle/>
        <a:p>
          <a:endParaRPr lang="zh-TW" altLang="en-US"/>
        </a:p>
      </dgm:t>
    </dgm:pt>
    <dgm:pt modelId="{F7E0CF23-E2A7-46E4-BAF6-AD6908C729CB}">
      <dgm:prSet phldrT="[文字]"/>
      <dgm:spPr>
        <a:solidFill>
          <a:srgbClr val="99FFCC"/>
        </a:solidFill>
        <a:ln>
          <a:solidFill>
            <a:srgbClr val="000000"/>
          </a:solidFill>
        </a:ln>
      </dgm:spPr>
      <dgm:t>
        <a:bodyPr/>
        <a:lstStyle/>
        <a:p>
          <a:r>
            <a:rPr lang="zh-TW" altLang="en-US" b="1" dirty="0" smtClean="0">
              <a:solidFill>
                <a:schemeClr val="bg1"/>
              </a:solidFill>
            </a:rPr>
            <a:t>密室逃脫</a:t>
          </a:r>
          <a:r>
            <a:rPr lang="en-US" altLang="zh-TW" b="1" dirty="0" smtClean="0">
              <a:solidFill>
                <a:schemeClr val="bg1"/>
              </a:solidFill>
            </a:rPr>
            <a:t>(</a:t>
          </a:r>
          <a:r>
            <a:rPr lang="zh-TW" altLang="en-US" b="1" dirty="0" smtClean="0">
              <a:solidFill>
                <a:schemeClr val="bg1"/>
              </a:solidFill>
            </a:rPr>
            <a:t>重返基地</a:t>
          </a:r>
          <a:r>
            <a:rPr lang="en-US" altLang="zh-TW" b="1" dirty="0" smtClean="0">
              <a:solidFill>
                <a:schemeClr val="bg1"/>
              </a:solidFill>
            </a:rPr>
            <a:t>720)</a:t>
          </a:r>
          <a:endParaRPr lang="zh-TW" altLang="en-US" b="1" dirty="0">
            <a:solidFill>
              <a:schemeClr val="bg1"/>
            </a:solidFill>
          </a:endParaRPr>
        </a:p>
      </dgm:t>
    </dgm:pt>
    <dgm:pt modelId="{ABC7FE5C-1D3A-466F-B80F-8D2B6AA13632}" type="parTrans" cxnId="{75BE16BB-CFCE-4799-BBC0-48B62B0240AD}">
      <dgm:prSet/>
      <dgm:spPr/>
      <dgm:t>
        <a:bodyPr/>
        <a:lstStyle/>
        <a:p>
          <a:endParaRPr lang="zh-TW" altLang="en-US"/>
        </a:p>
      </dgm:t>
    </dgm:pt>
    <dgm:pt modelId="{9AF2F35F-8565-4AEA-8F58-2D5EDA9E2CDF}" type="sibTrans" cxnId="{75BE16BB-CFCE-4799-BBC0-48B62B0240AD}">
      <dgm:prSet/>
      <dgm:spPr/>
      <dgm:t>
        <a:bodyPr/>
        <a:lstStyle/>
        <a:p>
          <a:endParaRPr lang="zh-TW" altLang="en-US"/>
        </a:p>
      </dgm:t>
    </dgm:pt>
    <dgm:pt modelId="{0BFC4A1B-115D-40C0-AD93-ECD5E97B9787}" type="pres">
      <dgm:prSet presAssocID="{EA2843F5-AD7C-41EE-9BE9-9033BCEFB5C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8ECD9CD9-833C-4A3B-A7C7-65FE9ADA474D}" type="pres">
      <dgm:prSet presAssocID="{E05BBC4C-3B51-4D75-A5BD-03416BD372C0}" presName="node" presStyleLbl="node1" presStyleIdx="0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C0264EE-A423-46A9-B9E4-09B146F6B8DD}" type="pres">
      <dgm:prSet presAssocID="{007BCA48-4549-4A44-9C7C-9825C79D988F}" presName="sibTrans" presStyleLbl="sibTrans2D1" presStyleIdx="0" presStyleCnt="14"/>
      <dgm:spPr/>
      <dgm:t>
        <a:bodyPr/>
        <a:lstStyle/>
        <a:p>
          <a:endParaRPr lang="zh-TW" altLang="en-US"/>
        </a:p>
      </dgm:t>
    </dgm:pt>
    <dgm:pt modelId="{34987AAD-D150-4CEA-B3FE-4FFE6EB1256C}" type="pres">
      <dgm:prSet presAssocID="{007BCA48-4549-4A44-9C7C-9825C79D988F}" presName="connectorText" presStyleLbl="sibTrans2D1" presStyleIdx="0" presStyleCnt="14"/>
      <dgm:spPr/>
      <dgm:t>
        <a:bodyPr/>
        <a:lstStyle/>
        <a:p>
          <a:endParaRPr lang="zh-TW" altLang="en-US"/>
        </a:p>
      </dgm:t>
    </dgm:pt>
    <dgm:pt modelId="{C3A007A7-F460-4531-84B1-1BC28080301D}" type="pres">
      <dgm:prSet presAssocID="{3E08E4EA-8E2A-4EA5-B251-E5301FF0F143}" presName="node" presStyleLbl="node1" presStyleIdx="1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364194-38B2-4AA1-BFC8-0BD4419B215B}" type="pres">
      <dgm:prSet presAssocID="{42CDDB68-45FA-4643-98C1-D5FD981AF525}" presName="sibTrans" presStyleLbl="sibTrans2D1" presStyleIdx="1" presStyleCnt="14"/>
      <dgm:spPr/>
      <dgm:t>
        <a:bodyPr/>
        <a:lstStyle/>
        <a:p>
          <a:endParaRPr lang="zh-TW" altLang="en-US"/>
        </a:p>
      </dgm:t>
    </dgm:pt>
    <dgm:pt modelId="{DDB3D48F-7AFA-4DF0-9DDB-2D3A23CAB5DC}" type="pres">
      <dgm:prSet presAssocID="{42CDDB68-45FA-4643-98C1-D5FD981AF525}" presName="connectorText" presStyleLbl="sibTrans2D1" presStyleIdx="1" presStyleCnt="14"/>
      <dgm:spPr/>
      <dgm:t>
        <a:bodyPr/>
        <a:lstStyle/>
        <a:p>
          <a:endParaRPr lang="zh-TW" altLang="en-US"/>
        </a:p>
      </dgm:t>
    </dgm:pt>
    <dgm:pt modelId="{32EEDD0E-5E62-4BFC-BC2D-4385473C5E03}" type="pres">
      <dgm:prSet presAssocID="{6E9A2EAF-2F1D-4153-A531-49C6510AC9DF}" presName="node" presStyleLbl="node1" presStyleIdx="2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751103B-414B-419B-AC83-30000D098CEA}" type="pres">
      <dgm:prSet presAssocID="{7BD4B340-817C-482E-B9B8-B49C29DF6F3C}" presName="sibTrans" presStyleLbl="sibTrans2D1" presStyleIdx="2" presStyleCnt="14"/>
      <dgm:spPr/>
      <dgm:t>
        <a:bodyPr/>
        <a:lstStyle/>
        <a:p>
          <a:endParaRPr lang="zh-TW" altLang="en-US"/>
        </a:p>
      </dgm:t>
    </dgm:pt>
    <dgm:pt modelId="{AF727C12-5726-4749-942C-7AEABB4D17BE}" type="pres">
      <dgm:prSet presAssocID="{7BD4B340-817C-482E-B9B8-B49C29DF6F3C}" presName="connectorText" presStyleLbl="sibTrans2D1" presStyleIdx="2" presStyleCnt="14"/>
      <dgm:spPr/>
      <dgm:t>
        <a:bodyPr/>
        <a:lstStyle/>
        <a:p>
          <a:endParaRPr lang="zh-TW" altLang="en-US"/>
        </a:p>
      </dgm:t>
    </dgm:pt>
    <dgm:pt modelId="{DD8B94C8-2A74-4001-8F62-A130787B5F51}" type="pres">
      <dgm:prSet presAssocID="{F8C42541-9153-474E-BC96-475E7DA9D15C}" presName="node" presStyleLbl="node1" presStyleIdx="3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33B9EE6-FBBC-4AF9-A1A2-5F49CA13D692}" type="pres">
      <dgm:prSet presAssocID="{4F96F742-60B6-47A1-8249-F280EFF658F5}" presName="sibTrans" presStyleLbl="sibTrans2D1" presStyleIdx="3" presStyleCnt="14"/>
      <dgm:spPr/>
      <dgm:t>
        <a:bodyPr/>
        <a:lstStyle/>
        <a:p>
          <a:endParaRPr lang="zh-TW" altLang="en-US"/>
        </a:p>
      </dgm:t>
    </dgm:pt>
    <dgm:pt modelId="{80DEB5B7-FE93-4894-8993-25CF3ADCBB57}" type="pres">
      <dgm:prSet presAssocID="{4F96F742-60B6-47A1-8249-F280EFF658F5}" presName="connectorText" presStyleLbl="sibTrans2D1" presStyleIdx="3" presStyleCnt="14"/>
      <dgm:spPr/>
      <dgm:t>
        <a:bodyPr/>
        <a:lstStyle/>
        <a:p>
          <a:endParaRPr lang="zh-TW" altLang="en-US"/>
        </a:p>
      </dgm:t>
    </dgm:pt>
    <dgm:pt modelId="{11A0543F-C4CE-46B7-A432-A1B356D50328}" type="pres">
      <dgm:prSet presAssocID="{1D29AE1E-1FC8-4D28-93D4-61F5FA7FDCFE}" presName="node" presStyleLbl="node1" presStyleIdx="4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0FCAE5E-6247-4BDC-9644-13D534E3BD88}" type="pres">
      <dgm:prSet presAssocID="{878D8D9D-9D24-4ACE-BD83-62CA84CC9F39}" presName="sibTrans" presStyleLbl="sibTrans2D1" presStyleIdx="4" presStyleCnt="14"/>
      <dgm:spPr/>
      <dgm:t>
        <a:bodyPr/>
        <a:lstStyle/>
        <a:p>
          <a:endParaRPr lang="zh-TW" altLang="en-US"/>
        </a:p>
      </dgm:t>
    </dgm:pt>
    <dgm:pt modelId="{EA3CF41D-64ED-4A41-8BA7-5B02C92FEF36}" type="pres">
      <dgm:prSet presAssocID="{878D8D9D-9D24-4ACE-BD83-62CA84CC9F39}" presName="connectorText" presStyleLbl="sibTrans2D1" presStyleIdx="4" presStyleCnt="14"/>
      <dgm:spPr/>
      <dgm:t>
        <a:bodyPr/>
        <a:lstStyle/>
        <a:p>
          <a:endParaRPr lang="zh-TW" altLang="en-US"/>
        </a:p>
      </dgm:t>
    </dgm:pt>
    <dgm:pt modelId="{4DBB784C-3DB6-4459-A12E-8523AD141F5F}" type="pres">
      <dgm:prSet presAssocID="{505DB8AE-136D-42E2-AB48-FDB6104A3DCE}" presName="node" presStyleLbl="node1" presStyleIdx="5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4D56C3C-190D-4A31-8315-30124D984981}" type="pres">
      <dgm:prSet presAssocID="{957ECFB5-78BD-42AB-927F-5E5BE5675D16}" presName="sibTrans" presStyleLbl="sibTrans2D1" presStyleIdx="5" presStyleCnt="14"/>
      <dgm:spPr/>
      <dgm:t>
        <a:bodyPr/>
        <a:lstStyle/>
        <a:p>
          <a:endParaRPr lang="zh-TW" altLang="en-US"/>
        </a:p>
      </dgm:t>
    </dgm:pt>
    <dgm:pt modelId="{751DFD3D-DFD6-4B75-A446-AE61E0EFCFE3}" type="pres">
      <dgm:prSet presAssocID="{957ECFB5-78BD-42AB-927F-5E5BE5675D16}" presName="connectorText" presStyleLbl="sibTrans2D1" presStyleIdx="5" presStyleCnt="14"/>
      <dgm:spPr/>
      <dgm:t>
        <a:bodyPr/>
        <a:lstStyle/>
        <a:p>
          <a:endParaRPr lang="zh-TW" altLang="en-US"/>
        </a:p>
      </dgm:t>
    </dgm:pt>
    <dgm:pt modelId="{C6BD1E7F-0EF4-4005-9EE5-39A9174798A1}" type="pres">
      <dgm:prSet presAssocID="{78CA20AF-713A-4247-A1D3-FDDDEC69EC89}" presName="node" presStyleLbl="node1" presStyleIdx="6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D6743D-AF10-4CB9-84BD-557BB79B3F4A}" type="pres">
      <dgm:prSet presAssocID="{248FAA90-D01E-45E3-8165-114301AE7788}" presName="sibTrans" presStyleLbl="sibTrans2D1" presStyleIdx="6" presStyleCnt="14"/>
      <dgm:spPr/>
      <dgm:t>
        <a:bodyPr/>
        <a:lstStyle/>
        <a:p>
          <a:endParaRPr lang="zh-TW" altLang="en-US"/>
        </a:p>
      </dgm:t>
    </dgm:pt>
    <dgm:pt modelId="{6B13CFCF-BCC3-471D-A5D2-321E2F020325}" type="pres">
      <dgm:prSet presAssocID="{248FAA90-D01E-45E3-8165-114301AE7788}" presName="connectorText" presStyleLbl="sibTrans2D1" presStyleIdx="6" presStyleCnt="14"/>
      <dgm:spPr/>
      <dgm:t>
        <a:bodyPr/>
        <a:lstStyle/>
        <a:p>
          <a:endParaRPr lang="zh-TW" altLang="en-US"/>
        </a:p>
      </dgm:t>
    </dgm:pt>
    <dgm:pt modelId="{A1E8E1EB-9E9A-4DC5-8385-0E33BCB88C76}" type="pres">
      <dgm:prSet presAssocID="{3FC2606E-7E39-4B11-B075-0948751989CB}" presName="node" presStyleLbl="node1" presStyleIdx="7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4894C4-2098-46ED-AA58-D1B3D8CF3BA4}" type="pres">
      <dgm:prSet presAssocID="{A3430C04-AB10-4663-84E1-6DD92DDB13A5}" presName="sibTrans" presStyleLbl="sibTrans2D1" presStyleIdx="7" presStyleCnt="14"/>
      <dgm:spPr/>
      <dgm:t>
        <a:bodyPr/>
        <a:lstStyle/>
        <a:p>
          <a:endParaRPr lang="zh-TW" altLang="en-US"/>
        </a:p>
      </dgm:t>
    </dgm:pt>
    <dgm:pt modelId="{DAA13D2B-8E68-4C9D-A338-79C4A40DB39C}" type="pres">
      <dgm:prSet presAssocID="{A3430C04-AB10-4663-84E1-6DD92DDB13A5}" presName="connectorText" presStyleLbl="sibTrans2D1" presStyleIdx="7" presStyleCnt="14"/>
      <dgm:spPr/>
      <dgm:t>
        <a:bodyPr/>
        <a:lstStyle/>
        <a:p>
          <a:endParaRPr lang="zh-TW" altLang="en-US"/>
        </a:p>
      </dgm:t>
    </dgm:pt>
    <dgm:pt modelId="{28B15FB3-C583-421A-8B66-7E63DFFE08A9}" type="pres">
      <dgm:prSet presAssocID="{5F831BBD-DF31-4164-8F2B-BF52D56184EF}" presName="node" presStyleLbl="node1" presStyleIdx="8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B1278C0-C058-4A78-BDC8-DF3C18BE7BDF}" type="pres">
      <dgm:prSet presAssocID="{C7D9C38B-6BB3-45BD-AAE5-C892DCF83ED4}" presName="sibTrans" presStyleLbl="sibTrans2D1" presStyleIdx="8" presStyleCnt="14"/>
      <dgm:spPr/>
      <dgm:t>
        <a:bodyPr/>
        <a:lstStyle/>
        <a:p>
          <a:endParaRPr lang="zh-TW" altLang="en-US"/>
        </a:p>
      </dgm:t>
    </dgm:pt>
    <dgm:pt modelId="{0306ACF7-FBBE-4288-882D-DE659B123D8A}" type="pres">
      <dgm:prSet presAssocID="{C7D9C38B-6BB3-45BD-AAE5-C892DCF83ED4}" presName="connectorText" presStyleLbl="sibTrans2D1" presStyleIdx="8" presStyleCnt="14"/>
      <dgm:spPr/>
      <dgm:t>
        <a:bodyPr/>
        <a:lstStyle/>
        <a:p>
          <a:endParaRPr lang="zh-TW" altLang="en-US"/>
        </a:p>
      </dgm:t>
    </dgm:pt>
    <dgm:pt modelId="{E422A46E-65FE-456B-9EDA-3784AB18C575}" type="pres">
      <dgm:prSet presAssocID="{6B53EDA4-35FB-4508-9060-2F89D1853082}" presName="node" presStyleLbl="node1" presStyleIdx="9" presStyleCnt="15" custLinFactNeighborX="-323" custLinFactNeighborY="-136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2E3BF-BFFB-4EEE-BFCD-8C61EC47E6CA}" type="pres">
      <dgm:prSet presAssocID="{D0079CB1-7308-40FF-A26A-0D7E4EB72811}" presName="sibTrans" presStyleLbl="sibTrans2D1" presStyleIdx="9" presStyleCnt="14"/>
      <dgm:spPr/>
      <dgm:t>
        <a:bodyPr/>
        <a:lstStyle/>
        <a:p>
          <a:endParaRPr lang="zh-TW" altLang="en-US"/>
        </a:p>
      </dgm:t>
    </dgm:pt>
    <dgm:pt modelId="{DA92AC3E-C0E7-48D8-942B-635C132BF573}" type="pres">
      <dgm:prSet presAssocID="{D0079CB1-7308-40FF-A26A-0D7E4EB72811}" presName="connectorText" presStyleLbl="sibTrans2D1" presStyleIdx="9" presStyleCnt="14"/>
      <dgm:spPr/>
      <dgm:t>
        <a:bodyPr/>
        <a:lstStyle/>
        <a:p>
          <a:endParaRPr lang="zh-TW" altLang="en-US"/>
        </a:p>
      </dgm:t>
    </dgm:pt>
    <dgm:pt modelId="{37BC0792-C04D-4C88-A483-BEB447E6588F}" type="pres">
      <dgm:prSet presAssocID="{FC6D0535-4382-426E-B4FA-9243F842FD1E}" presName="node" presStyleLbl="node1" presStyleIdx="10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0E93F04-85A3-4A83-B75A-BAA8580DC37D}" type="pres">
      <dgm:prSet presAssocID="{EE1EA147-5BFF-4F22-8FE3-DE3000C8CFB7}" presName="sibTrans" presStyleLbl="sibTrans2D1" presStyleIdx="10" presStyleCnt="14"/>
      <dgm:spPr/>
      <dgm:t>
        <a:bodyPr/>
        <a:lstStyle/>
        <a:p>
          <a:endParaRPr lang="zh-TW" altLang="en-US"/>
        </a:p>
      </dgm:t>
    </dgm:pt>
    <dgm:pt modelId="{8A0A4469-B348-49A8-9A84-F058B9C43D04}" type="pres">
      <dgm:prSet presAssocID="{EE1EA147-5BFF-4F22-8FE3-DE3000C8CFB7}" presName="connectorText" presStyleLbl="sibTrans2D1" presStyleIdx="10" presStyleCnt="14"/>
      <dgm:spPr/>
      <dgm:t>
        <a:bodyPr/>
        <a:lstStyle/>
        <a:p>
          <a:endParaRPr lang="zh-TW" altLang="en-US"/>
        </a:p>
      </dgm:t>
    </dgm:pt>
    <dgm:pt modelId="{5CA0B30C-3B23-425D-9B1F-BF13967E8877}" type="pres">
      <dgm:prSet presAssocID="{92295F06-0AF9-4291-9484-19E3BCF1857F}" presName="node" presStyleLbl="node1" presStyleIdx="11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C1FD36-4025-4F57-9728-FB6C7EEE020E}" type="pres">
      <dgm:prSet presAssocID="{5177ADDB-DEC4-495E-8A5A-B3661E240BA0}" presName="sibTrans" presStyleLbl="sibTrans2D1" presStyleIdx="11" presStyleCnt="14"/>
      <dgm:spPr/>
      <dgm:t>
        <a:bodyPr/>
        <a:lstStyle/>
        <a:p>
          <a:endParaRPr lang="zh-TW" altLang="en-US"/>
        </a:p>
      </dgm:t>
    </dgm:pt>
    <dgm:pt modelId="{06394C3F-54F8-4AF8-8089-D1275BC71870}" type="pres">
      <dgm:prSet presAssocID="{5177ADDB-DEC4-495E-8A5A-B3661E240BA0}" presName="connectorText" presStyleLbl="sibTrans2D1" presStyleIdx="11" presStyleCnt="14"/>
      <dgm:spPr/>
      <dgm:t>
        <a:bodyPr/>
        <a:lstStyle/>
        <a:p>
          <a:endParaRPr lang="zh-TW" altLang="en-US"/>
        </a:p>
      </dgm:t>
    </dgm:pt>
    <dgm:pt modelId="{FE0A85F2-183B-453C-96DB-E58E0E5A6FE4}" type="pres">
      <dgm:prSet presAssocID="{5D5F899E-3CAE-4311-8861-0B65D875A36E}" presName="node" presStyleLbl="node1" presStyleIdx="12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024560-B2D9-4205-89E2-3E2C03E7BDD1}" type="pres">
      <dgm:prSet presAssocID="{58564120-4823-430D-8449-2E397F8D0FD8}" presName="sibTrans" presStyleLbl="sibTrans2D1" presStyleIdx="12" presStyleCnt="14"/>
      <dgm:spPr/>
      <dgm:t>
        <a:bodyPr/>
        <a:lstStyle/>
        <a:p>
          <a:endParaRPr lang="zh-TW" altLang="en-US"/>
        </a:p>
      </dgm:t>
    </dgm:pt>
    <dgm:pt modelId="{304FB012-3585-4C2D-A4B8-2E35D230B1EF}" type="pres">
      <dgm:prSet presAssocID="{58564120-4823-430D-8449-2E397F8D0FD8}" presName="connectorText" presStyleLbl="sibTrans2D1" presStyleIdx="12" presStyleCnt="14"/>
      <dgm:spPr/>
      <dgm:t>
        <a:bodyPr/>
        <a:lstStyle/>
        <a:p>
          <a:endParaRPr lang="zh-TW" altLang="en-US"/>
        </a:p>
      </dgm:t>
    </dgm:pt>
    <dgm:pt modelId="{E08B6BDD-07C9-4E12-B92B-E0F6B1064ADA}" type="pres">
      <dgm:prSet presAssocID="{4374BD01-639D-4839-9B6D-746F992A0AB4}" presName="node" presStyleLbl="node1" presStyleIdx="13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94123F-53AA-43B3-B8EA-D8A86D06BE3D}" type="pres">
      <dgm:prSet presAssocID="{23030532-98BC-4E3F-9E27-5837FA34B5B8}" presName="sibTrans" presStyleLbl="sibTrans2D1" presStyleIdx="13" presStyleCnt="14"/>
      <dgm:spPr/>
      <dgm:t>
        <a:bodyPr/>
        <a:lstStyle/>
        <a:p>
          <a:endParaRPr lang="zh-TW" altLang="en-US"/>
        </a:p>
      </dgm:t>
    </dgm:pt>
    <dgm:pt modelId="{F22FF24C-F713-4E0D-BC43-228394B8683E}" type="pres">
      <dgm:prSet presAssocID="{23030532-98BC-4E3F-9E27-5837FA34B5B8}" presName="connectorText" presStyleLbl="sibTrans2D1" presStyleIdx="13" presStyleCnt="14"/>
      <dgm:spPr/>
      <dgm:t>
        <a:bodyPr/>
        <a:lstStyle/>
        <a:p>
          <a:endParaRPr lang="zh-TW" altLang="en-US"/>
        </a:p>
      </dgm:t>
    </dgm:pt>
    <dgm:pt modelId="{C62D7A75-9485-4548-8DEE-CFDF6EB56491}" type="pres">
      <dgm:prSet presAssocID="{F7E0CF23-E2A7-46E4-BAF6-AD6908C729CB}" presName="node" presStyleLbl="node1" presStyleIdx="14" presStyleCnt="1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667A8B8-2F3E-4F7B-8813-1C09DB15E87F}" type="presOf" srcId="{5D5F899E-3CAE-4311-8861-0B65D875A36E}" destId="{FE0A85F2-183B-453C-96DB-E58E0E5A6FE4}" srcOrd="0" destOrd="0" presId="urn:microsoft.com/office/officeart/2005/8/layout/process5"/>
    <dgm:cxn modelId="{6FD6B918-E181-4207-83BC-C437C440E06B}" type="presOf" srcId="{A3430C04-AB10-4663-84E1-6DD92DDB13A5}" destId="{DAA13D2B-8E68-4C9D-A338-79C4A40DB39C}" srcOrd="1" destOrd="0" presId="urn:microsoft.com/office/officeart/2005/8/layout/process5"/>
    <dgm:cxn modelId="{B082A60E-2151-486A-BAEC-06B03B86D47E}" type="presOf" srcId="{4F96F742-60B6-47A1-8249-F280EFF658F5}" destId="{80DEB5B7-FE93-4894-8993-25CF3ADCBB57}" srcOrd="1" destOrd="0" presId="urn:microsoft.com/office/officeart/2005/8/layout/process5"/>
    <dgm:cxn modelId="{180D90C9-89C9-4B4C-8F7C-680691CAD341}" type="presOf" srcId="{878D8D9D-9D24-4ACE-BD83-62CA84CC9F39}" destId="{EA3CF41D-64ED-4A41-8BA7-5B02C92FEF36}" srcOrd="1" destOrd="0" presId="urn:microsoft.com/office/officeart/2005/8/layout/process5"/>
    <dgm:cxn modelId="{D873447C-B278-4D35-9C33-B0E922F2A383}" type="presOf" srcId="{007BCA48-4549-4A44-9C7C-9825C79D988F}" destId="{2C0264EE-A423-46A9-B9E4-09B146F6B8DD}" srcOrd="0" destOrd="0" presId="urn:microsoft.com/office/officeart/2005/8/layout/process5"/>
    <dgm:cxn modelId="{7B1E93CD-2B7E-4374-82C4-16684E451633}" srcId="{EA2843F5-AD7C-41EE-9BE9-9033BCEFB5C8}" destId="{5D5F899E-3CAE-4311-8861-0B65D875A36E}" srcOrd="12" destOrd="0" parTransId="{94FD2A45-530F-46CB-9C65-9DB8041787AC}" sibTransId="{58564120-4823-430D-8449-2E397F8D0FD8}"/>
    <dgm:cxn modelId="{BB80C400-AFF3-46F1-90ED-F79E4BB120BE}" type="presOf" srcId="{878D8D9D-9D24-4ACE-BD83-62CA84CC9F39}" destId="{70FCAE5E-6247-4BDC-9644-13D534E3BD88}" srcOrd="0" destOrd="0" presId="urn:microsoft.com/office/officeart/2005/8/layout/process5"/>
    <dgm:cxn modelId="{710F6098-85AB-4740-B8B9-0B353DC48763}" type="presOf" srcId="{5F831BBD-DF31-4164-8F2B-BF52D56184EF}" destId="{28B15FB3-C583-421A-8B66-7E63DFFE08A9}" srcOrd="0" destOrd="0" presId="urn:microsoft.com/office/officeart/2005/8/layout/process5"/>
    <dgm:cxn modelId="{7D53ED39-5ABD-4974-8720-6E675B11806C}" srcId="{EA2843F5-AD7C-41EE-9BE9-9033BCEFB5C8}" destId="{92295F06-0AF9-4291-9484-19E3BCF1857F}" srcOrd="11" destOrd="0" parTransId="{FCD6B2E8-F5A5-4724-BD5B-B798520F9161}" sibTransId="{5177ADDB-DEC4-495E-8A5A-B3661E240BA0}"/>
    <dgm:cxn modelId="{C0F8BC0E-4E29-43B8-9513-E9BDE457748C}" type="presOf" srcId="{957ECFB5-78BD-42AB-927F-5E5BE5675D16}" destId="{751DFD3D-DFD6-4B75-A446-AE61E0EFCFE3}" srcOrd="1" destOrd="0" presId="urn:microsoft.com/office/officeart/2005/8/layout/process5"/>
    <dgm:cxn modelId="{1CCE1EF2-9E82-4EC1-BC5D-5AA160DC3E82}" type="presOf" srcId="{C7D9C38B-6BB3-45BD-AAE5-C892DCF83ED4}" destId="{0306ACF7-FBBE-4288-882D-DE659B123D8A}" srcOrd="1" destOrd="0" presId="urn:microsoft.com/office/officeart/2005/8/layout/process5"/>
    <dgm:cxn modelId="{C9E20CC1-B5E8-4C28-BCBA-4BFBDB5A36F9}" srcId="{EA2843F5-AD7C-41EE-9BE9-9033BCEFB5C8}" destId="{4374BD01-639D-4839-9B6D-746F992A0AB4}" srcOrd="13" destOrd="0" parTransId="{0773C33B-6E6A-4C5A-AD2C-C949B3E57D8A}" sibTransId="{23030532-98BC-4E3F-9E27-5837FA34B5B8}"/>
    <dgm:cxn modelId="{2EB2D85F-C149-4A84-B9B1-D37207248782}" type="presOf" srcId="{248FAA90-D01E-45E3-8165-114301AE7788}" destId="{62D6743D-AF10-4CB9-84BD-557BB79B3F4A}" srcOrd="0" destOrd="0" presId="urn:microsoft.com/office/officeart/2005/8/layout/process5"/>
    <dgm:cxn modelId="{2192EA63-33BD-46AB-A29B-B5139B8B3827}" srcId="{EA2843F5-AD7C-41EE-9BE9-9033BCEFB5C8}" destId="{FC6D0535-4382-426E-B4FA-9243F842FD1E}" srcOrd="10" destOrd="0" parTransId="{A32B48D5-7F3A-4F89-9B0D-B97373AA3619}" sibTransId="{EE1EA147-5BFF-4F22-8FE3-DE3000C8CFB7}"/>
    <dgm:cxn modelId="{5FF6E4C1-0894-4F39-A08D-1E1EF9B56D7B}" srcId="{EA2843F5-AD7C-41EE-9BE9-9033BCEFB5C8}" destId="{F8C42541-9153-474E-BC96-475E7DA9D15C}" srcOrd="3" destOrd="0" parTransId="{E6FFD8F2-17D7-4030-BBB2-C7850F3E5A70}" sibTransId="{4F96F742-60B6-47A1-8249-F280EFF658F5}"/>
    <dgm:cxn modelId="{09200EE9-772E-4A7D-AB38-E3A12C788015}" type="presOf" srcId="{6E9A2EAF-2F1D-4153-A531-49C6510AC9DF}" destId="{32EEDD0E-5E62-4BFC-BC2D-4385473C5E03}" srcOrd="0" destOrd="0" presId="urn:microsoft.com/office/officeart/2005/8/layout/process5"/>
    <dgm:cxn modelId="{72D6569E-2CF7-4A2F-B85F-58306524D0F7}" type="presOf" srcId="{3FC2606E-7E39-4B11-B075-0948751989CB}" destId="{A1E8E1EB-9E9A-4DC5-8385-0E33BCB88C76}" srcOrd="0" destOrd="0" presId="urn:microsoft.com/office/officeart/2005/8/layout/process5"/>
    <dgm:cxn modelId="{F5323F09-B4DE-42FB-A5F7-636B1ED0C196}" type="presOf" srcId="{D0079CB1-7308-40FF-A26A-0D7E4EB72811}" destId="{DA92AC3E-C0E7-48D8-942B-635C132BF573}" srcOrd="1" destOrd="0" presId="urn:microsoft.com/office/officeart/2005/8/layout/process5"/>
    <dgm:cxn modelId="{CEB23E33-A74B-4BDC-BDD5-D1700014E574}" type="presOf" srcId="{F7E0CF23-E2A7-46E4-BAF6-AD6908C729CB}" destId="{C62D7A75-9485-4548-8DEE-CFDF6EB56491}" srcOrd="0" destOrd="0" presId="urn:microsoft.com/office/officeart/2005/8/layout/process5"/>
    <dgm:cxn modelId="{14E87B85-E8D5-4134-83D3-55B7C8ECB0F3}" type="presOf" srcId="{C7D9C38B-6BB3-45BD-AAE5-C892DCF83ED4}" destId="{0B1278C0-C058-4A78-BDC8-DF3C18BE7BDF}" srcOrd="0" destOrd="0" presId="urn:microsoft.com/office/officeart/2005/8/layout/process5"/>
    <dgm:cxn modelId="{6B4FA7C9-5895-40AB-A557-1B1868FCCE9A}" type="presOf" srcId="{EA2843F5-AD7C-41EE-9BE9-9033BCEFB5C8}" destId="{0BFC4A1B-115D-40C0-AD93-ECD5E97B9787}" srcOrd="0" destOrd="0" presId="urn:microsoft.com/office/officeart/2005/8/layout/process5"/>
    <dgm:cxn modelId="{2AEDE138-6224-4C28-A347-5B99AD0AEC74}" type="presOf" srcId="{23030532-98BC-4E3F-9E27-5837FA34B5B8}" destId="{1794123F-53AA-43B3-B8EA-D8A86D06BE3D}" srcOrd="0" destOrd="0" presId="urn:microsoft.com/office/officeart/2005/8/layout/process5"/>
    <dgm:cxn modelId="{C08ABA21-2BDE-4C3B-98B8-697C26BFA44B}" srcId="{EA2843F5-AD7C-41EE-9BE9-9033BCEFB5C8}" destId="{505DB8AE-136D-42E2-AB48-FDB6104A3DCE}" srcOrd="5" destOrd="0" parTransId="{96A2E74F-3BF4-45A0-A891-2A7F5B8E63A0}" sibTransId="{957ECFB5-78BD-42AB-927F-5E5BE5675D16}"/>
    <dgm:cxn modelId="{DB7839F6-ADBB-4EAD-91BD-7AF1C009A9F1}" srcId="{EA2843F5-AD7C-41EE-9BE9-9033BCEFB5C8}" destId="{E05BBC4C-3B51-4D75-A5BD-03416BD372C0}" srcOrd="0" destOrd="0" parTransId="{2F2CB38F-ED87-4844-8E59-B06113AC75A5}" sibTransId="{007BCA48-4549-4A44-9C7C-9825C79D988F}"/>
    <dgm:cxn modelId="{708F5272-29F6-4E64-B9BB-31E9E9900390}" type="presOf" srcId="{3E08E4EA-8E2A-4EA5-B251-E5301FF0F143}" destId="{C3A007A7-F460-4531-84B1-1BC28080301D}" srcOrd="0" destOrd="0" presId="urn:microsoft.com/office/officeart/2005/8/layout/process5"/>
    <dgm:cxn modelId="{F3739668-D877-4EDD-BE6F-02A351016128}" type="presOf" srcId="{5177ADDB-DEC4-495E-8A5A-B3661E240BA0}" destId="{06394C3F-54F8-4AF8-8089-D1275BC71870}" srcOrd="1" destOrd="0" presId="urn:microsoft.com/office/officeart/2005/8/layout/process5"/>
    <dgm:cxn modelId="{9FE3A55B-0094-4D2E-9991-D26A12014378}" type="presOf" srcId="{EE1EA147-5BFF-4F22-8FE3-DE3000C8CFB7}" destId="{8A0A4469-B348-49A8-9A84-F058B9C43D04}" srcOrd="1" destOrd="0" presId="urn:microsoft.com/office/officeart/2005/8/layout/process5"/>
    <dgm:cxn modelId="{95BE0B0E-820F-4765-881B-2EC5EC53CBDC}" type="presOf" srcId="{248FAA90-D01E-45E3-8165-114301AE7788}" destId="{6B13CFCF-BCC3-471D-A5D2-321E2F020325}" srcOrd="1" destOrd="0" presId="urn:microsoft.com/office/officeart/2005/8/layout/process5"/>
    <dgm:cxn modelId="{7C6BDC63-8B0D-4127-A258-4560B2EE97BA}" type="presOf" srcId="{5177ADDB-DEC4-495E-8A5A-B3661E240BA0}" destId="{38C1FD36-4025-4F57-9728-FB6C7EEE020E}" srcOrd="0" destOrd="0" presId="urn:microsoft.com/office/officeart/2005/8/layout/process5"/>
    <dgm:cxn modelId="{A5185ECC-176D-4837-94CE-3BC532CC3A31}" type="presOf" srcId="{D0079CB1-7308-40FF-A26A-0D7E4EB72811}" destId="{E492E3BF-BFFB-4EEE-BFCD-8C61EC47E6CA}" srcOrd="0" destOrd="0" presId="urn:microsoft.com/office/officeart/2005/8/layout/process5"/>
    <dgm:cxn modelId="{3D8ABCA9-C03E-4B3F-9EB5-8762D58D7865}" type="presOf" srcId="{FC6D0535-4382-426E-B4FA-9243F842FD1E}" destId="{37BC0792-C04D-4C88-A483-BEB447E6588F}" srcOrd="0" destOrd="0" presId="urn:microsoft.com/office/officeart/2005/8/layout/process5"/>
    <dgm:cxn modelId="{BB20FED4-439D-4468-8A0F-49A79371FC12}" type="presOf" srcId="{7BD4B340-817C-482E-B9B8-B49C29DF6F3C}" destId="{AF727C12-5726-4749-942C-7AEABB4D17BE}" srcOrd="1" destOrd="0" presId="urn:microsoft.com/office/officeart/2005/8/layout/process5"/>
    <dgm:cxn modelId="{0E6DA4F1-43E6-4885-BB14-BA85C0626DF9}" type="presOf" srcId="{EE1EA147-5BFF-4F22-8FE3-DE3000C8CFB7}" destId="{50E93F04-85A3-4A83-B75A-BAA8580DC37D}" srcOrd="0" destOrd="0" presId="urn:microsoft.com/office/officeart/2005/8/layout/process5"/>
    <dgm:cxn modelId="{98F8B33F-9E61-4F90-A12B-F4B1B6D41369}" type="presOf" srcId="{58564120-4823-430D-8449-2E397F8D0FD8}" destId="{304FB012-3585-4C2D-A4B8-2E35D230B1EF}" srcOrd="1" destOrd="0" presId="urn:microsoft.com/office/officeart/2005/8/layout/process5"/>
    <dgm:cxn modelId="{894EF1D7-73EA-41E8-9F38-24077ADE01CE}" type="presOf" srcId="{92295F06-0AF9-4291-9484-19E3BCF1857F}" destId="{5CA0B30C-3B23-425D-9B1F-BF13967E8877}" srcOrd="0" destOrd="0" presId="urn:microsoft.com/office/officeart/2005/8/layout/process5"/>
    <dgm:cxn modelId="{5D1C9658-ADF8-43FC-A3C8-8F36D3ABF626}" type="presOf" srcId="{F8C42541-9153-474E-BC96-475E7DA9D15C}" destId="{DD8B94C8-2A74-4001-8F62-A130787B5F51}" srcOrd="0" destOrd="0" presId="urn:microsoft.com/office/officeart/2005/8/layout/process5"/>
    <dgm:cxn modelId="{550BF036-82BE-4DCB-B6E6-6531E3AB76ED}" type="presOf" srcId="{505DB8AE-136D-42E2-AB48-FDB6104A3DCE}" destId="{4DBB784C-3DB6-4459-A12E-8523AD141F5F}" srcOrd="0" destOrd="0" presId="urn:microsoft.com/office/officeart/2005/8/layout/process5"/>
    <dgm:cxn modelId="{EC440DDE-FC68-47A5-B65F-2544C86DFD48}" type="presOf" srcId="{23030532-98BC-4E3F-9E27-5837FA34B5B8}" destId="{F22FF24C-F713-4E0D-BC43-228394B8683E}" srcOrd="1" destOrd="0" presId="urn:microsoft.com/office/officeart/2005/8/layout/process5"/>
    <dgm:cxn modelId="{0F98753B-61AE-4C28-8A71-01DBF566EBFD}" type="presOf" srcId="{E05BBC4C-3B51-4D75-A5BD-03416BD372C0}" destId="{8ECD9CD9-833C-4A3B-A7C7-65FE9ADA474D}" srcOrd="0" destOrd="0" presId="urn:microsoft.com/office/officeart/2005/8/layout/process5"/>
    <dgm:cxn modelId="{B74BAC53-A648-4A31-AD40-9D1E5FE42A94}" srcId="{EA2843F5-AD7C-41EE-9BE9-9033BCEFB5C8}" destId="{6B53EDA4-35FB-4508-9060-2F89D1853082}" srcOrd="9" destOrd="0" parTransId="{44943CE0-582B-44C9-A139-C6F772184A14}" sibTransId="{D0079CB1-7308-40FF-A26A-0D7E4EB72811}"/>
    <dgm:cxn modelId="{C0E1DBD0-06F1-41D4-85C2-2C78635DA15B}" type="presOf" srcId="{7BD4B340-817C-482E-B9B8-B49C29DF6F3C}" destId="{0751103B-414B-419B-AC83-30000D098CEA}" srcOrd="0" destOrd="0" presId="urn:microsoft.com/office/officeart/2005/8/layout/process5"/>
    <dgm:cxn modelId="{352814E6-7385-4BC6-A64F-33A8B9A277B9}" type="presOf" srcId="{4374BD01-639D-4839-9B6D-746F992A0AB4}" destId="{E08B6BDD-07C9-4E12-B92B-E0F6B1064ADA}" srcOrd="0" destOrd="0" presId="urn:microsoft.com/office/officeart/2005/8/layout/process5"/>
    <dgm:cxn modelId="{B2E245B2-32D5-4555-8FEB-A13BA0F40833}" type="presOf" srcId="{1D29AE1E-1FC8-4D28-93D4-61F5FA7FDCFE}" destId="{11A0543F-C4CE-46B7-A432-A1B356D50328}" srcOrd="0" destOrd="0" presId="urn:microsoft.com/office/officeart/2005/8/layout/process5"/>
    <dgm:cxn modelId="{6421F745-1974-44F5-8E07-773D3AF26086}" srcId="{EA2843F5-AD7C-41EE-9BE9-9033BCEFB5C8}" destId="{5F831BBD-DF31-4164-8F2B-BF52D56184EF}" srcOrd="8" destOrd="0" parTransId="{784729C1-8722-4BF7-9E4A-F4A530207A0B}" sibTransId="{C7D9C38B-6BB3-45BD-AAE5-C892DCF83ED4}"/>
    <dgm:cxn modelId="{076858D6-E58B-4CE6-99F1-D6BE8F0984C5}" srcId="{EA2843F5-AD7C-41EE-9BE9-9033BCEFB5C8}" destId="{3E08E4EA-8E2A-4EA5-B251-E5301FF0F143}" srcOrd="1" destOrd="0" parTransId="{F49FC293-9DF2-4A58-8BF3-1203D75C2221}" sibTransId="{42CDDB68-45FA-4643-98C1-D5FD981AF525}"/>
    <dgm:cxn modelId="{4CD52255-48DB-445C-91A7-9DBCCCC6D469}" type="presOf" srcId="{58564120-4823-430D-8449-2E397F8D0FD8}" destId="{BD024560-B2D9-4205-89E2-3E2C03E7BDD1}" srcOrd="0" destOrd="0" presId="urn:microsoft.com/office/officeart/2005/8/layout/process5"/>
    <dgm:cxn modelId="{8DDAFA8B-B0EA-419C-AC48-95FCD0F52602}" type="presOf" srcId="{78CA20AF-713A-4247-A1D3-FDDDEC69EC89}" destId="{C6BD1E7F-0EF4-4005-9EE5-39A9174798A1}" srcOrd="0" destOrd="0" presId="urn:microsoft.com/office/officeart/2005/8/layout/process5"/>
    <dgm:cxn modelId="{FA2F0A4A-6D0A-4E5F-8DFD-8CDAE1CA974E}" type="presOf" srcId="{A3430C04-AB10-4663-84E1-6DD92DDB13A5}" destId="{574894C4-2098-46ED-AA58-D1B3D8CF3BA4}" srcOrd="0" destOrd="0" presId="urn:microsoft.com/office/officeart/2005/8/layout/process5"/>
    <dgm:cxn modelId="{6C5762BD-9840-4062-8FCE-4EF05F4B383A}" type="presOf" srcId="{957ECFB5-78BD-42AB-927F-5E5BE5675D16}" destId="{44D56C3C-190D-4A31-8315-30124D984981}" srcOrd="0" destOrd="0" presId="urn:microsoft.com/office/officeart/2005/8/layout/process5"/>
    <dgm:cxn modelId="{75BE16BB-CFCE-4799-BBC0-48B62B0240AD}" srcId="{EA2843F5-AD7C-41EE-9BE9-9033BCEFB5C8}" destId="{F7E0CF23-E2A7-46E4-BAF6-AD6908C729CB}" srcOrd="14" destOrd="0" parTransId="{ABC7FE5C-1D3A-466F-B80F-8D2B6AA13632}" sibTransId="{9AF2F35F-8565-4AEA-8F58-2D5EDA9E2CDF}"/>
    <dgm:cxn modelId="{8B889DE1-DECF-44AB-9D7F-17E17AA45821}" type="presOf" srcId="{4F96F742-60B6-47A1-8249-F280EFF658F5}" destId="{A33B9EE6-FBBC-4AF9-A1A2-5F49CA13D692}" srcOrd="0" destOrd="0" presId="urn:microsoft.com/office/officeart/2005/8/layout/process5"/>
    <dgm:cxn modelId="{D0260843-9DD2-47B7-BC11-857335B91ADC}" srcId="{EA2843F5-AD7C-41EE-9BE9-9033BCEFB5C8}" destId="{1D29AE1E-1FC8-4D28-93D4-61F5FA7FDCFE}" srcOrd="4" destOrd="0" parTransId="{C13D420A-B086-4849-84A9-D1CC13ABC008}" sibTransId="{878D8D9D-9D24-4ACE-BD83-62CA84CC9F39}"/>
    <dgm:cxn modelId="{3426A5C1-3482-4855-B8A0-F1AE243026E1}" srcId="{EA2843F5-AD7C-41EE-9BE9-9033BCEFB5C8}" destId="{78CA20AF-713A-4247-A1D3-FDDDEC69EC89}" srcOrd="6" destOrd="0" parTransId="{6ECBB8FE-492A-4C6F-BC64-A9E6631E20A3}" sibTransId="{248FAA90-D01E-45E3-8165-114301AE7788}"/>
    <dgm:cxn modelId="{217C156C-8F96-4976-8E66-A230401C859A}" type="presOf" srcId="{6B53EDA4-35FB-4508-9060-2F89D1853082}" destId="{E422A46E-65FE-456B-9EDA-3784AB18C575}" srcOrd="0" destOrd="0" presId="urn:microsoft.com/office/officeart/2005/8/layout/process5"/>
    <dgm:cxn modelId="{1A8F2E84-07DD-423F-AE64-DFC24686609D}" type="presOf" srcId="{42CDDB68-45FA-4643-98C1-D5FD981AF525}" destId="{33364194-38B2-4AA1-BFC8-0BD4419B215B}" srcOrd="0" destOrd="0" presId="urn:microsoft.com/office/officeart/2005/8/layout/process5"/>
    <dgm:cxn modelId="{96E32266-F190-45D1-947C-8A1F08A138B7}" type="presOf" srcId="{007BCA48-4549-4A44-9C7C-9825C79D988F}" destId="{34987AAD-D150-4CEA-B3FE-4FFE6EB1256C}" srcOrd="1" destOrd="0" presId="urn:microsoft.com/office/officeart/2005/8/layout/process5"/>
    <dgm:cxn modelId="{BAC205B9-6796-4DF6-9AFD-8F3C85527301}" srcId="{EA2843F5-AD7C-41EE-9BE9-9033BCEFB5C8}" destId="{6E9A2EAF-2F1D-4153-A531-49C6510AC9DF}" srcOrd="2" destOrd="0" parTransId="{36F22495-4682-46D3-8704-2162AECD20C1}" sibTransId="{7BD4B340-817C-482E-B9B8-B49C29DF6F3C}"/>
    <dgm:cxn modelId="{745D07E8-5C05-4D61-A641-68DD27C986F1}" srcId="{EA2843F5-AD7C-41EE-9BE9-9033BCEFB5C8}" destId="{3FC2606E-7E39-4B11-B075-0948751989CB}" srcOrd="7" destOrd="0" parTransId="{8137CBD4-09B7-4A16-A65E-D8563B541830}" sibTransId="{A3430C04-AB10-4663-84E1-6DD92DDB13A5}"/>
    <dgm:cxn modelId="{EEABB327-DA81-4CED-AA61-1947D9AC4707}" type="presOf" srcId="{42CDDB68-45FA-4643-98C1-D5FD981AF525}" destId="{DDB3D48F-7AFA-4DF0-9DDB-2D3A23CAB5DC}" srcOrd="1" destOrd="0" presId="urn:microsoft.com/office/officeart/2005/8/layout/process5"/>
    <dgm:cxn modelId="{75B45F04-4A59-462E-9FCC-B977577627FD}" type="presParOf" srcId="{0BFC4A1B-115D-40C0-AD93-ECD5E97B9787}" destId="{8ECD9CD9-833C-4A3B-A7C7-65FE9ADA474D}" srcOrd="0" destOrd="0" presId="urn:microsoft.com/office/officeart/2005/8/layout/process5"/>
    <dgm:cxn modelId="{7583B9B0-7285-456D-A2EE-DBDA7CCF694F}" type="presParOf" srcId="{0BFC4A1B-115D-40C0-AD93-ECD5E97B9787}" destId="{2C0264EE-A423-46A9-B9E4-09B146F6B8DD}" srcOrd="1" destOrd="0" presId="urn:microsoft.com/office/officeart/2005/8/layout/process5"/>
    <dgm:cxn modelId="{57F56C3D-9998-4A82-BC2B-D203B42B9C7D}" type="presParOf" srcId="{2C0264EE-A423-46A9-B9E4-09B146F6B8DD}" destId="{34987AAD-D150-4CEA-B3FE-4FFE6EB1256C}" srcOrd="0" destOrd="0" presId="urn:microsoft.com/office/officeart/2005/8/layout/process5"/>
    <dgm:cxn modelId="{1E47F046-C2C0-4C1C-9EE3-D290116C56CE}" type="presParOf" srcId="{0BFC4A1B-115D-40C0-AD93-ECD5E97B9787}" destId="{C3A007A7-F460-4531-84B1-1BC28080301D}" srcOrd="2" destOrd="0" presId="urn:microsoft.com/office/officeart/2005/8/layout/process5"/>
    <dgm:cxn modelId="{1C61A048-CEBA-4C36-BA69-1C773F69D83E}" type="presParOf" srcId="{0BFC4A1B-115D-40C0-AD93-ECD5E97B9787}" destId="{33364194-38B2-4AA1-BFC8-0BD4419B215B}" srcOrd="3" destOrd="0" presId="urn:microsoft.com/office/officeart/2005/8/layout/process5"/>
    <dgm:cxn modelId="{F3AC7FC2-250E-4DE8-92C0-20F2F5210764}" type="presParOf" srcId="{33364194-38B2-4AA1-BFC8-0BD4419B215B}" destId="{DDB3D48F-7AFA-4DF0-9DDB-2D3A23CAB5DC}" srcOrd="0" destOrd="0" presId="urn:microsoft.com/office/officeart/2005/8/layout/process5"/>
    <dgm:cxn modelId="{1530B048-550D-4AD1-8B0B-F3548DFDCEB7}" type="presParOf" srcId="{0BFC4A1B-115D-40C0-AD93-ECD5E97B9787}" destId="{32EEDD0E-5E62-4BFC-BC2D-4385473C5E03}" srcOrd="4" destOrd="0" presId="urn:microsoft.com/office/officeart/2005/8/layout/process5"/>
    <dgm:cxn modelId="{78935620-62AC-4341-B013-7D5223448207}" type="presParOf" srcId="{0BFC4A1B-115D-40C0-AD93-ECD5E97B9787}" destId="{0751103B-414B-419B-AC83-30000D098CEA}" srcOrd="5" destOrd="0" presId="urn:microsoft.com/office/officeart/2005/8/layout/process5"/>
    <dgm:cxn modelId="{13AE761E-2AF1-449B-879B-9AED40ACA08E}" type="presParOf" srcId="{0751103B-414B-419B-AC83-30000D098CEA}" destId="{AF727C12-5726-4749-942C-7AEABB4D17BE}" srcOrd="0" destOrd="0" presId="urn:microsoft.com/office/officeart/2005/8/layout/process5"/>
    <dgm:cxn modelId="{9D491927-5A90-4E2C-A0F8-349FD7D42C6B}" type="presParOf" srcId="{0BFC4A1B-115D-40C0-AD93-ECD5E97B9787}" destId="{DD8B94C8-2A74-4001-8F62-A130787B5F51}" srcOrd="6" destOrd="0" presId="urn:microsoft.com/office/officeart/2005/8/layout/process5"/>
    <dgm:cxn modelId="{F7CD71C6-EE09-42D0-ABB2-5B7EC09F3ECC}" type="presParOf" srcId="{0BFC4A1B-115D-40C0-AD93-ECD5E97B9787}" destId="{A33B9EE6-FBBC-4AF9-A1A2-5F49CA13D692}" srcOrd="7" destOrd="0" presId="urn:microsoft.com/office/officeart/2005/8/layout/process5"/>
    <dgm:cxn modelId="{051F3A72-99EA-46D3-AA05-05C56FFA0BAD}" type="presParOf" srcId="{A33B9EE6-FBBC-4AF9-A1A2-5F49CA13D692}" destId="{80DEB5B7-FE93-4894-8993-25CF3ADCBB57}" srcOrd="0" destOrd="0" presId="urn:microsoft.com/office/officeart/2005/8/layout/process5"/>
    <dgm:cxn modelId="{F8AA9F2D-8E01-4549-92DD-967BC3D6537B}" type="presParOf" srcId="{0BFC4A1B-115D-40C0-AD93-ECD5E97B9787}" destId="{11A0543F-C4CE-46B7-A432-A1B356D50328}" srcOrd="8" destOrd="0" presId="urn:microsoft.com/office/officeart/2005/8/layout/process5"/>
    <dgm:cxn modelId="{8E0C8816-AC17-4530-AA6B-54DBDA12C77D}" type="presParOf" srcId="{0BFC4A1B-115D-40C0-AD93-ECD5E97B9787}" destId="{70FCAE5E-6247-4BDC-9644-13D534E3BD88}" srcOrd="9" destOrd="0" presId="urn:microsoft.com/office/officeart/2005/8/layout/process5"/>
    <dgm:cxn modelId="{D9957F67-3D53-44AA-9D4D-2E46F20B2207}" type="presParOf" srcId="{70FCAE5E-6247-4BDC-9644-13D534E3BD88}" destId="{EA3CF41D-64ED-4A41-8BA7-5B02C92FEF36}" srcOrd="0" destOrd="0" presId="urn:microsoft.com/office/officeart/2005/8/layout/process5"/>
    <dgm:cxn modelId="{4139AF5F-0223-478C-BD36-BF775EB86C14}" type="presParOf" srcId="{0BFC4A1B-115D-40C0-AD93-ECD5E97B9787}" destId="{4DBB784C-3DB6-4459-A12E-8523AD141F5F}" srcOrd="10" destOrd="0" presId="urn:microsoft.com/office/officeart/2005/8/layout/process5"/>
    <dgm:cxn modelId="{466070B9-754D-4B9A-B311-98F751904629}" type="presParOf" srcId="{0BFC4A1B-115D-40C0-AD93-ECD5E97B9787}" destId="{44D56C3C-190D-4A31-8315-30124D984981}" srcOrd="11" destOrd="0" presId="urn:microsoft.com/office/officeart/2005/8/layout/process5"/>
    <dgm:cxn modelId="{82929DCE-8E89-4B3C-9F27-768521DC25FA}" type="presParOf" srcId="{44D56C3C-190D-4A31-8315-30124D984981}" destId="{751DFD3D-DFD6-4B75-A446-AE61E0EFCFE3}" srcOrd="0" destOrd="0" presId="urn:microsoft.com/office/officeart/2005/8/layout/process5"/>
    <dgm:cxn modelId="{5527CF8A-4ED2-4331-BF19-0BD414C1C0B9}" type="presParOf" srcId="{0BFC4A1B-115D-40C0-AD93-ECD5E97B9787}" destId="{C6BD1E7F-0EF4-4005-9EE5-39A9174798A1}" srcOrd="12" destOrd="0" presId="urn:microsoft.com/office/officeart/2005/8/layout/process5"/>
    <dgm:cxn modelId="{46AA19B1-A140-468B-AAFB-BA1C7B80DF0E}" type="presParOf" srcId="{0BFC4A1B-115D-40C0-AD93-ECD5E97B9787}" destId="{62D6743D-AF10-4CB9-84BD-557BB79B3F4A}" srcOrd="13" destOrd="0" presId="urn:microsoft.com/office/officeart/2005/8/layout/process5"/>
    <dgm:cxn modelId="{115D2295-D8C9-4F0A-865F-27F65EE79EB5}" type="presParOf" srcId="{62D6743D-AF10-4CB9-84BD-557BB79B3F4A}" destId="{6B13CFCF-BCC3-471D-A5D2-321E2F020325}" srcOrd="0" destOrd="0" presId="urn:microsoft.com/office/officeart/2005/8/layout/process5"/>
    <dgm:cxn modelId="{AED4A944-FB44-4DFE-B0F6-38487E4EC8F6}" type="presParOf" srcId="{0BFC4A1B-115D-40C0-AD93-ECD5E97B9787}" destId="{A1E8E1EB-9E9A-4DC5-8385-0E33BCB88C76}" srcOrd="14" destOrd="0" presId="urn:microsoft.com/office/officeart/2005/8/layout/process5"/>
    <dgm:cxn modelId="{12597D09-026B-4734-9101-FA71645C4CC8}" type="presParOf" srcId="{0BFC4A1B-115D-40C0-AD93-ECD5E97B9787}" destId="{574894C4-2098-46ED-AA58-D1B3D8CF3BA4}" srcOrd="15" destOrd="0" presId="urn:microsoft.com/office/officeart/2005/8/layout/process5"/>
    <dgm:cxn modelId="{DA9DC37B-24B1-4F09-808E-550080373EC9}" type="presParOf" srcId="{574894C4-2098-46ED-AA58-D1B3D8CF3BA4}" destId="{DAA13D2B-8E68-4C9D-A338-79C4A40DB39C}" srcOrd="0" destOrd="0" presId="urn:microsoft.com/office/officeart/2005/8/layout/process5"/>
    <dgm:cxn modelId="{1389DFA4-B658-4717-B631-87AEBA7E27C4}" type="presParOf" srcId="{0BFC4A1B-115D-40C0-AD93-ECD5E97B9787}" destId="{28B15FB3-C583-421A-8B66-7E63DFFE08A9}" srcOrd="16" destOrd="0" presId="urn:microsoft.com/office/officeart/2005/8/layout/process5"/>
    <dgm:cxn modelId="{BC009668-0EA6-43C1-B28E-1F9FA5C3ECFB}" type="presParOf" srcId="{0BFC4A1B-115D-40C0-AD93-ECD5E97B9787}" destId="{0B1278C0-C058-4A78-BDC8-DF3C18BE7BDF}" srcOrd="17" destOrd="0" presId="urn:microsoft.com/office/officeart/2005/8/layout/process5"/>
    <dgm:cxn modelId="{AFAACB39-4131-4DB3-B851-45E6BBFAACE5}" type="presParOf" srcId="{0B1278C0-C058-4A78-BDC8-DF3C18BE7BDF}" destId="{0306ACF7-FBBE-4288-882D-DE659B123D8A}" srcOrd="0" destOrd="0" presId="urn:microsoft.com/office/officeart/2005/8/layout/process5"/>
    <dgm:cxn modelId="{D7F0D011-0BA6-4BCF-BA7C-5EC70E1AFFEF}" type="presParOf" srcId="{0BFC4A1B-115D-40C0-AD93-ECD5E97B9787}" destId="{E422A46E-65FE-456B-9EDA-3784AB18C575}" srcOrd="18" destOrd="0" presId="urn:microsoft.com/office/officeart/2005/8/layout/process5"/>
    <dgm:cxn modelId="{C9ADB663-5672-405F-9AA5-5A181F3F809E}" type="presParOf" srcId="{0BFC4A1B-115D-40C0-AD93-ECD5E97B9787}" destId="{E492E3BF-BFFB-4EEE-BFCD-8C61EC47E6CA}" srcOrd="19" destOrd="0" presId="urn:microsoft.com/office/officeart/2005/8/layout/process5"/>
    <dgm:cxn modelId="{9076B610-5FEB-4BD2-83B4-B1CED9618115}" type="presParOf" srcId="{E492E3BF-BFFB-4EEE-BFCD-8C61EC47E6CA}" destId="{DA92AC3E-C0E7-48D8-942B-635C132BF573}" srcOrd="0" destOrd="0" presId="urn:microsoft.com/office/officeart/2005/8/layout/process5"/>
    <dgm:cxn modelId="{79AAC1F4-007B-4D0D-A7AA-DFCE9A0A5469}" type="presParOf" srcId="{0BFC4A1B-115D-40C0-AD93-ECD5E97B9787}" destId="{37BC0792-C04D-4C88-A483-BEB447E6588F}" srcOrd="20" destOrd="0" presId="urn:microsoft.com/office/officeart/2005/8/layout/process5"/>
    <dgm:cxn modelId="{8DDA1DB6-2BDF-4186-A9EB-703324E7983B}" type="presParOf" srcId="{0BFC4A1B-115D-40C0-AD93-ECD5E97B9787}" destId="{50E93F04-85A3-4A83-B75A-BAA8580DC37D}" srcOrd="21" destOrd="0" presId="urn:microsoft.com/office/officeart/2005/8/layout/process5"/>
    <dgm:cxn modelId="{A5EAFDC7-966F-4A85-92AD-CA04C7FA5689}" type="presParOf" srcId="{50E93F04-85A3-4A83-B75A-BAA8580DC37D}" destId="{8A0A4469-B348-49A8-9A84-F058B9C43D04}" srcOrd="0" destOrd="0" presId="urn:microsoft.com/office/officeart/2005/8/layout/process5"/>
    <dgm:cxn modelId="{2F3FE1D6-D259-4466-A8D3-52CE37C7AFFC}" type="presParOf" srcId="{0BFC4A1B-115D-40C0-AD93-ECD5E97B9787}" destId="{5CA0B30C-3B23-425D-9B1F-BF13967E8877}" srcOrd="22" destOrd="0" presId="urn:microsoft.com/office/officeart/2005/8/layout/process5"/>
    <dgm:cxn modelId="{712154F1-13BB-4D74-9C4F-0BFEF58405B1}" type="presParOf" srcId="{0BFC4A1B-115D-40C0-AD93-ECD5E97B9787}" destId="{38C1FD36-4025-4F57-9728-FB6C7EEE020E}" srcOrd="23" destOrd="0" presId="urn:microsoft.com/office/officeart/2005/8/layout/process5"/>
    <dgm:cxn modelId="{77EA6B52-F73A-4E94-BC29-91B3C28E8F9F}" type="presParOf" srcId="{38C1FD36-4025-4F57-9728-FB6C7EEE020E}" destId="{06394C3F-54F8-4AF8-8089-D1275BC71870}" srcOrd="0" destOrd="0" presId="urn:microsoft.com/office/officeart/2005/8/layout/process5"/>
    <dgm:cxn modelId="{87B3D09F-0F60-45F7-8DFB-F267D36D0C82}" type="presParOf" srcId="{0BFC4A1B-115D-40C0-AD93-ECD5E97B9787}" destId="{FE0A85F2-183B-453C-96DB-E58E0E5A6FE4}" srcOrd="24" destOrd="0" presId="urn:microsoft.com/office/officeart/2005/8/layout/process5"/>
    <dgm:cxn modelId="{8B5E3148-57F0-4FBF-864D-5534D6568A6E}" type="presParOf" srcId="{0BFC4A1B-115D-40C0-AD93-ECD5E97B9787}" destId="{BD024560-B2D9-4205-89E2-3E2C03E7BDD1}" srcOrd="25" destOrd="0" presId="urn:microsoft.com/office/officeart/2005/8/layout/process5"/>
    <dgm:cxn modelId="{81AC1AFB-A1F7-476B-903C-BB9850D0997D}" type="presParOf" srcId="{BD024560-B2D9-4205-89E2-3E2C03E7BDD1}" destId="{304FB012-3585-4C2D-A4B8-2E35D230B1EF}" srcOrd="0" destOrd="0" presId="urn:microsoft.com/office/officeart/2005/8/layout/process5"/>
    <dgm:cxn modelId="{B524178E-02CF-465C-9CF3-0BDD9E76AE02}" type="presParOf" srcId="{0BFC4A1B-115D-40C0-AD93-ECD5E97B9787}" destId="{E08B6BDD-07C9-4E12-B92B-E0F6B1064ADA}" srcOrd="26" destOrd="0" presId="urn:microsoft.com/office/officeart/2005/8/layout/process5"/>
    <dgm:cxn modelId="{51108793-4C76-4F01-A1A1-75F5D707C563}" type="presParOf" srcId="{0BFC4A1B-115D-40C0-AD93-ECD5E97B9787}" destId="{1794123F-53AA-43B3-B8EA-D8A86D06BE3D}" srcOrd="27" destOrd="0" presId="urn:microsoft.com/office/officeart/2005/8/layout/process5"/>
    <dgm:cxn modelId="{8728B7B2-966C-47AF-BB3C-BC934E083A86}" type="presParOf" srcId="{1794123F-53AA-43B3-B8EA-D8A86D06BE3D}" destId="{F22FF24C-F713-4E0D-BC43-228394B8683E}" srcOrd="0" destOrd="0" presId="urn:microsoft.com/office/officeart/2005/8/layout/process5"/>
    <dgm:cxn modelId="{38842ABD-5631-47B8-A9A7-26B03A76492B}" type="presParOf" srcId="{0BFC4A1B-115D-40C0-AD93-ECD5E97B9787}" destId="{C62D7A75-9485-4548-8DEE-CFDF6EB56491}" srcOrd="2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CD9CD9-833C-4A3B-A7C7-65FE9ADA474D}">
      <dsp:nvSpPr>
        <dsp:cNvPr id="0" name=""/>
        <dsp:cNvSpPr/>
      </dsp:nvSpPr>
      <dsp:spPr>
        <a:xfrm>
          <a:off x="5134" y="106437"/>
          <a:ext cx="1591716" cy="955030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b="1" kern="1200" dirty="0" smtClean="0">
              <a:solidFill>
                <a:schemeClr val="bg1"/>
              </a:solidFill>
            </a:rPr>
            <a:t>9:00</a:t>
          </a:r>
          <a:r>
            <a:rPr lang="zh-TW" altLang="en-US" sz="2000" b="1" kern="1200" dirty="0" smtClean="0">
              <a:solidFill>
                <a:schemeClr val="bg1"/>
              </a:solidFill>
            </a:rPr>
            <a:t>開幕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33106" y="134409"/>
        <a:ext cx="1535772" cy="899086"/>
      </dsp:txXfrm>
    </dsp:sp>
    <dsp:sp modelId="{2C0264EE-A423-46A9-B9E4-09B146F6B8DD}">
      <dsp:nvSpPr>
        <dsp:cNvPr id="0" name=""/>
        <dsp:cNvSpPr/>
      </dsp:nvSpPr>
      <dsp:spPr>
        <a:xfrm>
          <a:off x="1736922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36922" y="465528"/>
        <a:ext cx="236210" cy="236847"/>
      </dsp:txXfrm>
    </dsp:sp>
    <dsp:sp modelId="{C3A007A7-F460-4531-84B1-1BC28080301D}">
      <dsp:nvSpPr>
        <dsp:cNvPr id="0" name=""/>
        <dsp:cNvSpPr/>
      </dsp:nvSpPr>
      <dsp:spPr>
        <a:xfrm>
          <a:off x="2233538" y="106437"/>
          <a:ext cx="1591716" cy="955030"/>
        </a:xfrm>
        <a:prstGeom prst="roundRect">
          <a:avLst>
            <a:gd name="adj" fmla="val 10000"/>
          </a:avLst>
        </a:prstGeom>
        <a:solidFill>
          <a:srgbClr val="FF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旋轉木馬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2261510" y="134409"/>
        <a:ext cx="1535772" cy="899086"/>
      </dsp:txXfrm>
    </dsp:sp>
    <dsp:sp modelId="{33364194-38B2-4AA1-BFC8-0BD4419B215B}">
      <dsp:nvSpPr>
        <dsp:cNvPr id="0" name=""/>
        <dsp:cNvSpPr/>
      </dsp:nvSpPr>
      <dsp:spPr>
        <a:xfrm>
          <a:off x="3965325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65325" y="465528"/>
        <a:ext cx="236210" cy="236847"/>
      </dsp:txXfrm>
    </dsp:sp>
    <dsp:sp modelId="{32EEDD0E-5E62-4BFC-BC2D-4385473C5E03}">
      <dsp:nvSpPr>
        <dsp:cNvPr id="0" name=""/>
        <dsp:cNvSpPr/>
      </dsp:nvSpPr>
      <dsp:spPr>
        <a:xfrm>
          <a:off x="4461941" y="106437"/>
          <a:ext cx="1591716" cy="955030"/>
        </a:xfrm>
        <a:prstGeom prst="roundRect">
          <a:avLst>
            <a:gd name="adj" fmla="val 10000"/>
          </a:avLst>
        </a:prstGeom>
        <a:solidFill>
          <a:srgbClr val="99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叢林吼吼樹屋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4489913" y="134409"/>
        <a:ext cx="1535772" cy="899086"/>
      </dsp:txXfrm>
    </dsp:sp>
    <dsp:sp modelId="{0751103B-414B-419B-AC83-30000D098CEA}">
      <dsp:nvSpPr>
        <dsp:cNvPr id="0" name=""/>
        <dsp:cNvSpPr/>
      </dsp:nvSpPr>
      <dsp:spPr>
        <a:xfrm>
          <a:off x="6193729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729" y="465528"/>
        <a:ext cx="236210" cy="236847"/>
      </dsp:txXfrm>
    </dsp:sp>
    <dsp:sp modelId="{DD8B94C8-2A74-4001-8F62-A130787B5F51}">
      <dsp:nvSpPr>
        <dsp:cNvPr id="0" name=""/>
        <dsp:cNvSpPr/>
      </dsp:nvSpPr>
      <dsp:spPr>
        <a:xfrm>
          <a:off x="6690345" y="106437"/>
          <a:ext cx="1591716" cy="955030"/>
        </a:xfrm>
        <a:prstGeom prst="roundRect">
          <a:avLst>
            <a:gd name="adj" fmla="val 10000"/>
          </a:avLst>
        </a:prstGeom>
        <a:solidFill>
          <a:srgbClr val="66FF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宇宙迴旋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6718317" y="134409"/>
        <a:ext cx="1535772" cy="899086"/>
      </dsp:txXfrm>
    </dsp:sp>
    <dsp:sp modelId="{A33B9EE6-FBBC-4AF9-A1A2-5F49CA13D692}">
      <dsp:nvSpPr>
        <dsp:cNvPr id="0" name=""/>
        <dsp:cNvSpPr/>
      </dsp:nvSpPr>
      <dsp:spPr>
        <a:xfrm>
          <a:off x="8422132" y="386579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22132" y="465528"/>
        <a:ext cx="236210" cy="236847"/>
      </dsp:txXfrm>
    </dsp:sp>
    <dsp:sp modelId="{11A0543F-C4CE-46B7-A432-A1B356D50328}">
      <dsp:nvSpPr>
        <dsp:cNvPr id="0" name=""/>
        <dsp:cNvSpPr/>
      </dsp:nvSpPr>
      <dsp:spPr>
        <a:xfrm>
          <a:off x="8918748" y="106437"/>
          <a:ext cx="1591716" cy="955030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摩天輪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8946720" y="134409"/>
        <a:ext cx="1535772" cy="899086"/>
      </dsp:txXfrm>
    </dsp:sp>
    <dsp:sp modelId="{70FCAE5E-6247-4BDC-9644-13D534E3BD88}">
      <dsp:nvSpPr>
        <dsp:cNvPr id="0" name=""/>
        <dsp:cNvSpPr/>
      </dsp:nvSpPr>
      <dsp:spPr>
        <a:xfrm rot="5400000">
          <a:off x="9545885" y="1172887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9596184" y="1201538"/>
        <a:ext cx="236847" cy="236210"/>
      </dsp:txXfrm>
    </dsp:sp>
    <dsp:sp modelId="{4DBB784C-3DB6-4459-A12E-8523AD141F5F}">
      <dsp:nvSpPr>
        <dsp:cNvPr id="0" name=""/>
        <dsp:cNvSpPr/>
      </dsp:nvSpPr>
      <dsp:spPr>
        <a:xfrm>
          <a:off x="8918748" y="1698153"/>
          <a:ext cx="1591716" cy="955030"/>
        </a:xfrm>
        <a:prstGeom prst="roundRect">
          <a:avLst>
            <a:gd name="adj" fmla="val 10000"/>
          </a:avLst>
        </a:prstGeom>
        <a:solidFill>
          <a:srgbClr val="FF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000" b="1" kern="1200" dirty="0" smtClean="0">
              <a:solidFill>
                <a:schemeClr val="bg1"/>
              </a:solidFill>
            </a:rPr>
            <a:t>12:00</a:t>
          </a:r>
          <a:r>
            <a:rPr lang="zh-TW" altLang="en-US" sz="2000" b="1" kern="1200" dirty="0" smtClean="0">
              <a:solidFill>
                <a:schemeClr val="bg1"/>
              </a:solidFill>
            </a:rPr>
            <a:t>午餐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8946720" y="1726125"/>
        <a:ext cx="1535772" cy="899086"/>
      </dsp:txXfrm>
    </dsp:sp>
    <dsp:sp modelId="{44D56C3C-190D-4A31-8315-30124D984981}">
      <dsp:nvSpPr>
        <dsp:cNvPr id="0" name=""/>
        <dsp:cNvSpPr/>
      </dsp:nvSpPr>
      <dsp:spPr>
        <a:xfrm rot="10800000">
          <a:off x="8441233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8542466" y="2057245"/>
        <a:ext cx="236210" cy="236847"/>
      </dsp:txXfrm>
    </dsp:sp>
    <dsp:sp modelId="{C6BD1E7F-0EF4-4005-9EE5-39A9174798A1}">
      <dsp:nvSpPr>
        <dsp:cNvPr id="0" name=""/>
        <dsp:cNvSpPr/>
      </dsp:nvSpPr>
      <dsp:spPr>
        <a:xfrm>
          <a:off x="6690345" y="1698153"/>
          <a:ext cx="1591716" cy="955030"/>
        </a:xfrm>
        <a:prstGeom prst="roundRect">
          <a:avLst>
            <a:gd name="adj" fmla="val 10000"/>
          </a:avLst>
        </a:prstGeom>
        <a:solidFill>
          <a:srgbClr val="99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銀河號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6718317" y="1726125"/>
        <a:ext cx="1535772" cy="899086"/>
      </dsp:txXfrm>
    </dsp:sp>
    <dsp:sp modelId="{62D6743D-AF10-4CB9-84BD-557BB79B3F4A}">
      <dsp:nvSpPr>
        <dsp:cNvPr id="0" name=""/>
        <dsp:cNvSpPr/>
      </dsp:nvSpPr>
      <dsp:spPr>
        <a:xfrm rot="10800000">
          <a:off x="6212830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6314063" y="2057245"/>
        <a:ext cx="236210" cy="236847"/>
      </dsp:txXfrm>
    </dsp:sp>
    <dsp:sp modelId="{A1E8E1EB-9E9A-4DC5-8385-0E33BCB88C76}">
      <dsp:nvSpPr>
        <dsp:cNvPr id="0" name=""/>
        <dsp:cNvSpPr/>
      </dsp:nvSpPr>
      <dsp:spPr>
        <a:xfrm>
          <a:off x="4461941" y="1698153"/>
          <a:ext cx="1591716" cy="955030"/>
        </a:xfrm>
        <a:prstGeom prst="roundRect">
          <a:avLst>
            <a:gd name="adj" fmla="val 10000"/>
          </a:avLst>
        </a:prstGeom>
        <a:solidFill>
          <a:srgbClr val="66FF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星空小飛碟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4489913" y="1726125"/>
        <a:ext cx="1535772" cy="899086"/>
      </dsp:txXfrm>
    </dsp:sp>
    <dsp:sp modelId="{574894C4-2098-46ED-AA58-D1B3D8CF3BA4}">
      <dsp:nvSpPr>
        <dsp:cNvPr id="0" name=""/>
        <dsp:cNvSpPr/>
      </dsp:nvSpPr>
      <dsp:spPr>
        <a:xfrm rot="10800000">
          <a:off x="3984426" y="1978296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4085659" y="2057245"/>
        <a:ext cx="236210" cy="236847"/>
      </dsp:txXfrm>
    </dsp:sp>
    <dsp:sp modelId="{28B15FB3-C583-421A-8B66-7E63DFFE08A9}">
      <dsp:nvSpPr>
        <dsp:cNvPr id="0" name=""/>
        <dsp:cNvSpPr/>
      </dsp:nvSpPr>
      <dsp:spPr>
        <a:xfrm>
          <a:off x="2233538" y="1698153"/>
          <a:ext cx="1591716" cy="955030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轉轉咖啡杯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2261510" y="1726125"/>
        <a:ext cx="1535772" cy="899086"/>
      </dsp:txXfrm>
    </dsp:sp>
    <dsp:sp modelId="{0B1278C0-C058-4A78-BDC8-DF3C18BE7BDF}">
      <dsp:nvSpPr>
        <dsp:cNvPr id="0" name=""/>
        <dsp:cNvSpPr/>
      </dsp:nvSpPr>
      <dsp:spPr>
        <a:xfrm rot="10820108">
          <a:off x="1752169" y="1971820"/>
          <a:ext cx="340171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10800000">
        <a:off x="1854219" y="2051067"/>
        <a:ext cx="238120" cy="236847"/>
      </dsp:txXfrm>
    </dsp:sp>
    <dsp:sp modelId="{E422A46E-65FE-456B-9EDA-3784AB18C575}">
      <dsp:nvSpPr>
        <dsp:cNvPr id="0" name=""/>
        <dsp:cNvSpPr/>
      </dsp:nvSpPr>
      <dsp:spPr>
        <a:xfrm>
          <a:off x="0" y="1685089"/>
          <a:ext cx="1591716" cy="955030"/>
        </a:xfrm>
        <a:prstGeom prst="roundRect">
          <a:avLst>
            <a:gd name="adj" fmla="val 10000"/>
          </a:avLst>
        </a:prstGeom>
        <a:solidFill>
          <a:srgbClr val="FF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尋寶船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27972" y="1713061"/>
        <a:ext cx="1535772" cy="899086"/>
      </dsp:txXfrm>
    </dsp:sp>
    <dsp:sp modelId="{E492E3BF-BFFB-4EEE-BFCD-8C61EC47E6CA}">
      <dsp:nvSpPr>
        <dsp:cNvPr id="0" name=""/>
        <dsp:cNvSpPr/>
      </dsp:nvSpPr>
      <dsp:spPr>
        <a:xfrm rot="5389001">
          <a:off x="626209" y="2757875"/>
          <a:ext cx="344370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 rot="-5400000">
        <a:off x="679805" y="2783063"/>
        <a:ext cx="236847" cy="241059"/>
      </dsp:txXfrm>
    </dsp:sp>
    <dsp:sp modelId="{37BC0792-C04D-4C88-A483-BEB447E6588F}">
      <dsp:nvSpPr>
        <dsp:cNvPr id="0" name=""/>
        <dsp:cNvSpPr/>
      </dsp:nvSpPr>
      <dsp:spPr>
        <a:xfrm>
          <a:off x="5134" y="3289870"/>
          <a:ext cx="1591716" cy="955030"/>
        </a:xfrm>
        <a:prstGeom prst="roundRect">
          <a:avLst>
            <a:gd name="adj" fmla="val 10000"/>
          </a:avLst>
        </a:prstGeom>
        <a:solidFill>
          <a:srgbClr val="99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魔法星際飛車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33106" y="3317842"/>
        <a:ext cx="1535772" cy="899086"/>
      </dsp:txXfrm>
    </dsp:sp>
    <dsp:sp modelId="{50E93F04-85A3-4A83-B75A-BAA8580DC37D}">
      <dsp:nvSpPr>
        <dsp:cNvPr id="0" name=""/>
        <dsp:cNvSpPr/>
      </dsp:nvSpPr>
      <dsp:spPr>
        <a:xfrm>
          <a:off x="1736922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1736922" y="3648961"/>
        <a:ext cx="236210" cy="236847"/>
      </dsp:txXfrm>
    </dsp:sp>
    <dsp:sp modelId="{5CA0B30C-3B23-425D-9B1F-BF13967E8877}">
      <dsp:nvSpPr>
        <dsp:cNvPr id="0" name=""/>
        <dsp:cNvSpPr/>
      </dsp:nvSpPr>
      <dsp:spPr>
        <a:xfrm>
          <a:off x="2233538" y="3289870"/>
          <a:ext cx="1591716" cy="955030"/>
        </a:xfrm>
        <a:prstGeom prst="roundRect">
          <a:avLst>
            <a:gd name="adj" fmla="val 10000"/>
          </a:avLst>
        </a:prstGeom>
        <a:solidFill>
          <a:srgbClr val="66FF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小飛龍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2261510" y="3317842"/>
        <a:ext cx="1535772" cy="899086"/>
      </dsp:txXfrm>
    </dsp:sp>
    <dsp:sp modelId="{38C1FD36-4025-4F57-9728-FB6C7EEE020E}">
      <dsp:nvSpPr>
        <dsp:cNvPr id="0" name=""/>
        <dsp:cNvSpPr/>
      </dsp:nvSpPr>
      <dsp:spPr>
        <a:xfrm>
          <a:off x="3965325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3965325" y="3648961"/>
        <a:ext cx="236210" cy="236847"/>
      </dsp:txXfrm>
    </dsp:sp>
    <dsp:sp modelId="{FE0A85F2-183B-453C-96DB-E58E0E5A6FE4}">
      <dsp:nvSpPr>
        <dsp:cNvPr id="0" name=""/>
        <dsp:cNvSpPr/>
      </dsp:nvSpPr>
      <dsp:spPr>
        <a:xfrm>
          <a:off x="4461941" y="3289870"/>
          <a:ext cx="1591716" cy="955030"/>
        </a:xfrm>
        <a:prstGeom prst="roundRect">
          <a:avLst>
            <a:gd name="adj" fmla="val 10000"/>
          </a:avLst>
        </a:prstGeom>
        <a:solidFill>
          <a:srgbClr val="FFCCFF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幸福碰碰車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4489913" y="3317842"/>
        <a:ext cx="1535772" cy="899086"/>
      </dsp:txXfrm>
    </dsp:sp>
    <dsp:sp modelId="{BD024560-B2D9-4205-89E2-3E2C03E7BDD1}">
      <dsp:nvSpPr>
        <dsp:cNvPr id="0" name=""/>
        <dsp:cNvSpPr/>
      </dsp:nvSpPr>
      <dsp:spPr>
        <a:xfrm>
          <a:off x="6193729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6193729" y="3648961"/>
        <a:ext cx="236210" cy="236847"/>
      </dsp:txXfrm>
    </dsp:sp>
    <dsp:sp modelId="{E08B6BDD-07C9-4E12-B92B-E0F6B1064ADA}">
      <dsp:nvSpPr>
        <dsp:cNvPr id="0" name=""/>
        <dsp:cNvSpPr/>
      </dsp:nvSpPr>
      <dsp:spPr>
        <a:xfrm>
          <a:off x="6690345" y="3289870"/>
          <a:ext cx="1591716" cy="955030"/>
        </a:xfrm>
        <a:prstGeom prst="roundRect">
          <a:avLst>
            <a:gd name="adj" fmla="val 10000"/>
          </a:avLst>
        </a:prstGeom>
        <a:solidFill>
          <a:srgbClr val="FF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飛天神奇號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6718317" y="3317842"/>
        <a:ext cx="1535772" cy="899086"/>
      </dsp:txXfrm>
    </dsp:sp>
    <dsp:sp modelId="{1794123F-53AA-43B3-B8EA-D8A86D06BE3D}">
      <dsp:nvSpPr>
        <dsp:cNvPr id="0" name=""/>
        <dsp:cNvSpPr/>
      </dsp:nvSpPr>
      <dsp:spPr>
        <a:xfrm>
          <a:off x="8422132" y="3570012"/>
          <a:ext cx="337443" cy="3947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600" kern="1200"/>
        </a:p>
      </dsp:txBody>
      <dsp:txXfrm>
        <a:off x="8422132" y="3648961"/>
        <a:ext cx="236210" cy="236847"/>
      </dsp:txXfrm>
    </dsp:sp>
    <dsp:sp modelId="{C62D7A75-9485-4548-8DEE-CFDF6EB56491}">
      <dsp:nvSpPr>
        <dsp:cNvPr id="0" name=""/>
        <dsp:cNvSpPr/>
      </dsp:nvSpPr>
      <dsp:spPr>
        <a:xfrm>
          <a:off x="8918748" y="3289870"/>
          <a:ext cx="1591716" cy="955030"/>
        </a:xfrm>
        <a:prstGeom prst="roundRect">
          <a:avLst>
            <a:gd name="adj" fmla="val 10000"/>
          </a:avLst>
        </a:prstGeom>
        <a:solidFill>
          <a:srgbClr val="99FFCC"/>
        </a:solidFill>
        <a:ln w="12700" cap="flat" cmpd="sng" algn="ctr">
          <a:solidFill>
            <a:srgbClr val="00000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solidFill>
                <a:schemeClr val="bg1"/>
              </a:solidFill>
            </a:rPr>
            <a:t>密室逃脫</a:t>
          </a:r>
          <a:r>
            <a:rPr lang="en-US" altLang="zh-TW" sz="2000" b="1" kern="1200" dirty="0" smtClean="0">
              <a:solidFill>
                <a:schemeClr val="bg1"/>
              </a:solidFill>
            </a:rPr>
            <a:t>(</a:t>
          </a:r>
          <a:r>
            <a:rPr lang="zh-TW" altLang="en-US" sz="2000" b="1" kern="1200" dirty="0" smtClean="0">
              <a:solidFill>
                <a:schemeClr val="bg1"/>
              </a:solidFill>
            </a:rPr>
            <a:t>重返基地</a:t>
          </a:r>
          <a:r>
            <a:rPr lang="en-US" altLang="zh-TW" sz="2000" b="1" kern="1200" dirty="0" smtClean="0">
              <a:solidFill>
                <a:schemeClr val="bg1"/>
              </a:solidFill>
            </a:rPr>
            <a:t>720)</a:t>
          </a:r>
          <a:endParaRPr lang="zh-TW" altLang="en-US" sz="2000" b="1" kern="1200" dirty="0">
            <a:solidFill>
              <a:schemeClr val="bg1"/>
            </a:solidFill>
          </a:endParaRPr>
        </a:p>
      </dsp:txBody>
      <dsp:txXfrm>
        <a:off x="8946720" y="3317842"/>
        <a:ext cx="1535772" cy="8990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389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2822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955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7530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02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68419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42914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2116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146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6795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158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5000">
              <a:srgbClr val="FFFFCC"/>
            </a:gs>
            <a:gs pos="3000">
              <a:srgbClr val="FF99FF"/>
            </a:gs>
            <a:gs pos="100000">
              <a:srgbClr val="68F1F4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B270A-33BB-4F3B-B15E-F367B3350001}" type="datetimeFigureOut">
              <a:rPr lang="zh-TW" altLang="en-US" smtClean="0"/>
              <a:t>2022/1/11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814345-08CE-47CE-8AF9-AA53768DE7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15769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TDxrilKr3s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cap.taipei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兒童新樂園一日遊</a:t>
            </a:r>
            <a:endParaRPr lang="zh-TW" altLang="en-US" b="1" dirty="0">
              <a:solidFill>
                <a:srgbClr val="00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設</a:t>
            </a:r>
            <a:r>
              <a:rPr lang="zh-TW" altLang="en-US" b="1" dirty="0">
                <a:solidFill>
                  <a:srgbClr val="000000"/>
                </a:solidFill>
              </a:rPr>
              <a:t>計</a:t>
            </a:r>
            <a:r>
              <a:rPr lang="en-US" altLang="zh-TW" b="1" dirty="0" smtClean="0">
                <a:solidFill>
                  <a:srgbClr val="000000"/>
                </a:solidFill>
              </a:rPr>
              <a:t>:</a:t>
            </a:r>
            <a:r>
              <a:rPr lang="zh-TW" altLang="en-US" b="1" dirty="0" smtClean="0">
                <a:solidFill>
                  <a:srgbClr val="000000"/>
                </a:solidFill>
              </a:rPr>
              <a:t>林毓芯</a:t>
            </a:r>
            <a:endParaRPr lang="zh-TW" altLang="en-US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66086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行程規劃</a:t>
            </a:r>
            <a:endParaRPr lang="zh-TW" alt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6338289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010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</a:rPr>
              <a:t>票</a:t>
            </a:r>
            <a:r>
              <a:rPr lang="zh-TW" altLang="en-US" b="1" dirty="0">
                <a:solidFill>
                  <a:schemeClr val="bg1"/>
                </a:solidFill>
              </a:rPr>
              <a:t>價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5056560"/>
              </p:ext>
            </p:extLst>
          </p:nvPr>
        </p:nvGraphicFramePr>
        <p:xfrm>
          <a:off x="873544" y="2717073"/>
          <a:ext cx="10480256" cy="3286266"/>
        </p:xfrm>
        <a:graphic>
          <a:graphicData uri="http://schemas.openxmlformats.org/drawingml/2006/table">
            <a:tbl>
              <a:tblPr>
                <a:tableStyleId>{306799F8-075E-4A3A-A7F6-7FBC6576F1A4}</a:tableStyleId>
              </a:tblPr>
              <a:tblGrid>
                <a:gridCol w="1175022">
                  <a:extLst>
                    <a:ext uri="{9D8B030D-6E8A-4147-A177-3AD203B41FA5}">
                      <a16:colId xmlns:a16="http://schemas.microsoft.com/office/drawing/2014/main" val="2149445870"/>
                    </a:ext>
                  </a:extLst>
                </a:gridCol>
                <a:gridCol w="564005">
                  <a:extLst>
                    <a:ext uri="{9D8B030D-6E8A-4147-A177-3AD203B41FA5}">
                      <a16:colId xmlns:a16="http://schemas.microsoft.com/office/drawing/2014/main" val="2657326065"/>
                    </a:ext>
                  </a:extLst>
                </a:gridCol>
                <a:gridCol w="822960">
                  <a:extLst>
                    <a:ext uri="{9D8B030D-6E8A-4147-A177-3AD203B41FA5}">
                      <a16:colId xmlns:a16="http://schemas.microsoft.com/office/drawing/2014/main" val="1882993381"/>
                    </a:ext>
                  </a:extLst>
                </a:gridCol>
                <a:gridCol w="757646">
                  <a:extLst>
                    <a:ext uri="{9D8B030D-6E8A-4147-A177-3AD203B41FA5}">
                      <a16:colId xmlns:a16="http://schemas.microsoft.com/office/drawing/2014/main" val="1906298993"/>
                    </a:ext>
                  </a:extLst>
                </a:gridCol>
                <a:gridCol w="2935298">
                  <a:extLst>
                    <a:ext uri="{9D8B030D-6E8A-4147-A177-3AD203B41FA5}">
                      <a16:colId xmlns:a16="http://schemas.microsoft.com/office/drawing/2014/main" val="1032650542"/>
                    </a:ext>
                  </a:extLst>
                </a:gridCol>
                <a:gridCol w="1985555">
                  <a:extLst>
                    <a:ext uri="{9D8B030D-6E8A-4147-A177-3AD203B41FA5}">
                      <a16:colId xmlns:a16="http://schemas.microsoft.com/office/drawing/2014/main" val="944347106"/>
                    </a:ext>
                  </a:extLst>
                </a:gridCol>
                <a:gridCol w="2239770">
                  <a:extLst>
                    <a:ext uri="{9D8B030D-6E8A-4147-A177-3AD203B41FA5}">
                      <a16:colId xmlns:a16="http://schemas.microsoft.com/office/drawing/2014/main" val="2947380230"/>
                    </a:ext>
                  </a:extLst>
                </a:gridCol>
              </a:tblGrid>
              <a:tr h="1005841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】</a:t>
                      </a:r>
                      <a:endParaRPr lang="zh-TW" altLang="en-US" sz="1200" b="0" dirty="0">
                        <a:solidFill>
                          <a:schemeClr val="bg1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3553225"/>
                  </a:ext>
                </a:extLst>
              </a:tr>
              <a:tr h="744583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5683719"/>
                  </a:ext>
                </a:extLst>
              </a:tr>
              <a:tr h="692332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票價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元，含稅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30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人</a:t>
                      </a:r>
                      <a:b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30 (7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6283340"/>
                  </a:ext>
                </a:extLst>
              </a:tr>
              <a:tr h="84351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20 (8</a:t>
                      </a:r>
                      <a:r>
                        <a:rPr lang="zh-TW" altLang="en-US" sz="1200" b="0" dirty="0">
                          <a:solidFill>
                            <a:schemeClr val="bg1"/>
                          </a:solidFill>
                          <a:effectLst/>
                        </a:rPr>
                        <a:t>項</a:t>
                      </a:r>
                      <a:r>
                        <a:rPr lang="en-US" altLang="zh-TW" sz="1200" b="0" dirty="0">
                          <a:solidFill>
                            <a:schemeClr val="bg1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40E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42662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021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chemeClr val="bg1"/>
                </a:solidFill>
              </a:rPr>
              <a:t>宇宙迴旋</a:t>
            </a:r>
            <a:endParaRPr lang="zh-TW" altLang="en-US" b="1" dirty="0">
              <a:solidFill>
                <a:schemeClr val="bg1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bg1"/>
                </a:solidFill>
              </a:rPr>
              <a:t>以八大行星繞行太陽旋轉為主題的輻射飛椅，座椅以各行星彩繪為造型，旋轉時之離心力，如置身於銀河中神祕氛圍</a:t>
            </a:r>
            <a:r>
              <a:rPr lang="en-US" altLang="zh-TW" dirty="0">
                <a:solidFill>
                  <a:schemeClr val="bg1"/>
                </a:solidFill>
              </a:rPr>
              <a:t>!</a:t>
            </a: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  <p:pic>
        <p:nvPicPr>
          <p:cNvPr id="2050" name="Picture 2" descr="宇宙迴旋(輻射飛椅)"/>
          <p:cNvPicPr>
            <a:picLocks noGrp="1" noChangeAspect="1" noChangeArrowheads="1"/>
          </p:cNvPicPr>
          <p:nvPr>
            <p:ph sz="half" idx="2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4" t="18894" r="14035" b="5676"/>
          <a:stretch/>
        </p:blipFill>
        <p:spPr bwMode="auto">
          <a:xfrm>
            <a:off x="7014753" y="1690688"/>
            <a:ext cx="4637316" cy="4236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63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7" y="78377"/>
            <a:ext cx="3932237" cy="1600200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000000"/>
                </a:solidFill>
              </a:rPr>
              <a:t>魔法星際飛車</a:t>
            </a:r>
            <a:endParaRPr lang="zh-TW" altLang="en-US" sz="4400" b="1" dirty="0">
              <a:solidFill>
                <a:srgbClr val="000000"/>
              </a:solidFill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6" y="2449286"/>
            <a:ext cx="3932237" cy="3811588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solidFill>
                  <a:schemeClr val="bg1"/>
                </a:solidFill>
              </a:rPr>
              <a:t>以</a:t>
            </a:r>
            <a:r>
              <a:rPr lang="zh-TW" altLang="en-US" sz="2800" dirty="0">
                <a:solidFill>
                  <a:schemeClr val="bg1"/>
                </a:solidFill>
              </a:rPr>
              <a:t>科幻造型的雲霄飛車，迴旋於軌道上體驗刺激的速度感。</a:t>
            </a:r>
            <a:br>
              <a:rPr lang="zh-TW" altLang="en-US" sz="2800" dirty="0">
                <a:solidFill>
                  <a:schemeClr val="bg1"/>
                </a:solidFill>
              </a:rPr>
            </a:br>
            <a:endParaRPr lang="zh-TW" altLang="en-US" sz="2800" dirty="0">
              <a:solidFill>
                <a:schemeClr val="bg1"/>
              </a:solidFill>
            </a:endParaRPr>
          </a:p>
        </p:txBody>
      </p:sp>
      <p:pic>
        <p:nvPicPr>
          <p:cNvPr id="1026" name="Picture 2" descr="魔法星際飛車(雲霄飛車)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78" t="7300" r="13729" b="13359"/>
          <a:stretch/>
        </p:blipFill>
        <p:spPr bwMode="auto">
          <a:xfrm>
            <a:off x="6500838" y="1743891"/>
            <a:ext cx="4832500" cy="38703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98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兒童新樂園微電影</a:t>
            </a:r>
            <a:endParaRPr lang="zh-TW" altLang="en-US" b="1" dirty="0">
              <a:solidFill>
                <a:srgbClr val="000000"/>
              </a:solidFill>
            </a:endParaRPr>
          </a:p>
        </p:txBody>
      </p:sp>
      <p:pic>
        <p:nvPicPr>
          <p:cNvPr id="3" name="KTDxrilKr3s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978902" y="1873568"/>
            <a:ext cx="8234196" cy="4631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13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參考網站</a:t>
            </a:r>
            <a:endParaRPr lang="zh-TW" altLang="en-US" b="1" dirty="0">
              <a:solidFill>
                <a:srgbClr val="00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b="1" dirty="0" smtClean="0">
                <a:solidFill>
                  <a:srgbClr val="000000"/>
                </a:solidFill>
              </a:rPr>
              <a:t>兒童新樂園</a:t>
            </a:r>
            <a:r>
              <a:rPr lang="zh-TW" altLang="en-US" dirty="0">
                <a:hlinkClick r:id="rId2"/>
              </a:rPr>
              <a:t/>
            </a:r>
            <a:br>
              <a:rPr lang="zh-TW" altLang="en-US" dirty="0">
                <a:hlinkClick r:id="rId2"/>
              </a:rPr>
            </a:br>
            <a:r>
              <a:rPr lang="en-US" altLang="zh-TW" dirty="0" smtClean="0">
                <a:hlinkClick r:id="rId2"/>
              </a:rPr>
              <a:t>https</a:t>
            </a:r>
            <a:r>
              <a:rPr lang="en-US" altLang="zh-TW" dirty="0">
                <a:hlinkClick r:id="rId2"/>
              </a:rPr>
              <a:t>://www.tcap.taipei</a:t>
            </a:r>
          </a:p>
          <a:p>
            <a:endParaRPr lang="en-US" altLang="zh-TW" b="1" dirty="0">
              <a:solidFill>
                <a:srgbClr val="000000"/>
              </a:solidFill>
              <a:hlinkClick r:id="rId2"/>
            </a:endParaRPr>
          </a:p>
        </p:txBody>
      </p:sp>
    </p:spTree>
    <p:extLst>
      <p:ext uri="{BB962C8B-B14F-4D97-AF65-F5344CB8AC3E}">
        <p14:creationId xmlns:p14="http://schemas.microsoft.com/office/powerpoint/2010/main" val="118712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219</Words>
  <Application>Microsoft Office PowerPoint</Application>
  <PresentationFormat>寬螢幕</PresentationFormat>
  <Paragraphs>42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新細明體</vt:lpstr>
      <vt:lpstr>Arial</vt:lpstr>
      <vt:lpstr>Calibri</vt:lpstr>
      <vt:lpstr>Calibri Light</vt:lpstr>
      <vt:lpstr>Office Theme</vt:lpstr>
      <vt:lpstr>兒童新樂園一日遊</vt:lpstr>
      <vt:lpstr>行程規劃</vt:lpstr>
      <vt:lpstr>票價</vt:lpstr>
      <vt:lpstr>宇宙迴旋</vt:lpstr>
      <vt:lpstr>魔法星際飛車</vt:lpstr>
      <vt:lpstr>兒童新樂園微電影</vt:lpstr>
      <vt:lpstr>參考網站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12</cp:revision>
  <dcterms:created xsi:type="dcterms:W3CDTF">2021-12-28T03:36:30Z</dcterms:created>
  <dcterms:modified xsi:type="dcterms:W3CDTF">2022-01-11T03:55:34Z</dcterms:modified>
</cp:coreProperties>
</file>