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1" r:id="rId8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99"/>
    <a:srgbClr val="FFFF66"/>
    <a:srgbClr val="99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佈景主題樣式 1 - 輔色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08FB837D-C827-4EFA-A057-4D05807E0F7C}" styleName="佈景主題樣式 1 - 輔色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775DCB02-9BB8-47FD-8907-85C794F793BA}" styleName="佈景主題樣式 1 - 輔色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284E427A-3D55-4303-BF80-6455036E1DE7}" styleName="佈景主題樣式 1 - 輔色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69C7853C-536D-4A76-A0AE-DD22124D55A5}" styleName="佈景主題樣式 1 - 輔色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35758FB7-9AC5-4552-8A53-C91805E547FA}" styleName="佈景主題樣式 1 - 輔色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69" d="100"/>
          <a:sy n="69" d="100"/>
        </p:scale>
        <p:origin x="78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9AFF5BA-202B-429C-A630-920B0EE752BA}" type="doc">
      <dgm:prSet loTypeId="urn:microsoft.com/office/officeart/2005/8/layout/bProcess4" loCatId="process" qsTypeId="urn:microsoft.com/office/officeart/2005/8/quickstyle/3d2" qsCatId="3D" csTypeId="urn:microsoft.com/office/officeart/2005/8/colors/colorful5" csCatId="colorful" phldr="1"/>
      <dgm:spPr/>
      <dgm:t>
        <a:bodyPr/>
        <a:lstStyle/>
        <a:p>
          <a:endParaRPr lang="zh-TW" altLang="en-US"/>
        </a:p>
      </dgm:t>
    </dgm:pt>
    <dgm:pt modelId="{0EBE2DC5-DB2E-4843-8EA5-8636BCC58B15}">
      <dgm:prSet phldrT="[文字]"/>
      <dgm:spPr/>
      <dgm:t>
        <a:bodyPr/>
        <a:lstStyle/>
        <a:p>
          <a:r>
            <a:rPr lang="en-US" altLang="zh-TW" dirty="0" smtClean="0">
              <a:solidFill>
                <a:schemeClr val="tx1">
                  <a:lumMod val="95000"/>
                  <a:lumOff val="5000"/>
                </a:schemeClr>
              </a:solidFill>
              <a:latin typeface="標楷體" panose="03000509000000000000" pitchFamily="65" charset="-120"/>
              <a:ea typeface="標楷體" panose="03000509000000000000" pitchFamily="65" charset="-120"/>
            </a:rPr>
            <a:t>6</a:t>
          </a:r>
          <a:r>
            <a:rPr lang="zh-TW" altLang="en-US" dirty="0" smtClean="0">
              <a:solidFill>
                <a:schemeClr val="tx1">
                  <a:lumMod val="95000"/>
                  <a:lumOff val="5000"/>
                </a:schemeClr>
              </a:solidFill>
              <a:latin typeface="標楷體" panose="03000509000000000000" pitchFamily="65" charset="-120"/>
              <a:ea typeface="標楷體" panose="03000509000000000000" pitchFamily="65" charset="-120"/>
            </a:rPr>
            <a:t>：</a:t>
          </a:r>
          <a:r>
            <a:rPr lang="en-US" altLang="zh-TW" dirty="0" smtClean="0">
              <a:solidFill>
                <a:schemeClr val="tx1">
                  <a:lumMod val="95000"/>
                  <a:lumOff val="5000"/>
                </a:schemeClr>
              </a:solidFill>
              <a:latin typeface="標楷體" panose="03000509000000000000" pitchFamily="65" charset="-120"/>
              <a:ea typeface="標楷體" panose="03000509000000000000" pitchFamily="65" charset="-120"/>
            </a:rPr>
            <a:t>35</a:t>
          </a:r>
          <a:r>
            <a:rPr lang="zh-TW" altLang="en-US" dirty="0" smtClean="0">
              <a:solidFill>
                <a:schemeClr val="tx1">
                  <a:lumMod val="95000"/>
                  <a:lumOff val="5000"/>
                </a:schemeClr>
              </a:solidFill>
              <a:latin typeface="標楷體" panose="03000509000000000000" pitchFamily="65" charset="-120"/>
              <a:ea typeface="標楷體" panose="03000509000000000000" pitchFamily="65" charset="-120"/>
            </a:rPr>
            <a:t>起床</a:t>
          </a:r>
          <a:endParaRPr lang="zh-TW" altLang="en-US" dirty="0">
            <a:solidFill>
              <a:schemeClr val="tx1">
                <a:lumMod val="95000"/>
                <a:lumOff val="5000"/>
              </a:schemeClr>
            </a:solidFill>
            <a:latin typeface="標楷體" panose="03000509000000000000" pitchFamily="65" charset="-120"/>
            <a:ea typeface="標楷體" panose="03000509000000000000" pitchFamily="65" charset="-120"/>
          </a:endParaRPr>
        </a:p>
      </dgm:t>
    </dgm:pt>
    <dgm:pt modelId="{CC483168-B017-4001-9F24-098BA4819810}" type="parTrans" cxnId="{5EB7DCF8-49ED-49A6-A34B-B0C1CF84CEBB}">
      <dgm:prSet/>
      <dgm:spPr/>
      <dgm:t>
        <a:bodyPr/>
        <a:lstStyle/>
        <a:p>
          <a:endParaRPr lang="zh-TW" altLang="en-US"/>
        </a:p>
      </dgm:t>
    </dgm:pt>
    <dgm:pt modelId="{CA95764E-77BC-4B17-B133-F2FE337B8941}" type="sibTrans" cxnId="{5EB7DCF8-49ED-49A6-A34B-B0C1CF84CEBB}">
      <dgm:prSet/>
      <dgm:spPr/>
      <dgm:t>
        <a:bodyPr/>
        <a:lstStyle/>
        <a:p>
          <a:endParaRPr lang="zh-TW" altLang="en-US"/>
        </a:p>
      </dgm:t>
    </dgm:pt>
    <dgm:pt modelId="{A5FD551B-F36E-4799-9B7E-2088B673818E}">
      <dgm:prSet phldrT="[文字]"/>
      <dgm:spPr/>
      <dgm:t>
        <a:bodyPr/>
        <a:lstStyle/>
        <a:p>
          <a:r>
            <a:rPr lang="en-US" altLang="zh-TW" dirty="0" smtClean="0">
              <a:solidFill>
                <a:schemeClr val="tx1">
                  <a:lumMod val="95000"/>
                  <a:lumOff val="5000"/>
                </a:schemeClr>
              </a:solidFill>
              <a:latin typeface="標楷體" panose="03000509000000000000" pitchFamily="65" charset="-120"/>
              <a:ea typeface="標楷體" panose="03000509000000000000" pitchFamily="65" charset="-120"/>
            </a:rPr>
            <a:t>8</a:t>
          </a:r>
          <a:r>
            <a:rPr lang="zh-TW" altLang="en-US" dirty="0" smtClean="0">
              <a:solidFill>
                <a:schemeClr val="tx1">
                  <a:lumMod val="95000"/>
                  <a:lumOff val="5000"/>
                </a:schemeClr>
              </a:solidFill>
              <a:latin typeface="標楷體" panose="03000509000000000000" pitchFamily="65" charset="-120"/>
              <a:ea typeface="標楷體" panose="03000509000000000000" pitchFamily="65" charset="-120"/>
            </a:rPr>
            <a:t>：</a:t>
          </a:r>
          <a:r>
            <a:rPr lang="en-US" altLang="zh-TW" dirty="0" smtClean="0">
              <a:solidFill>
                <a:schemeClr val="tx1">
                  <a:lumMod val="95000"/>
                  <a:lumOff val="5000"/>
                </a:schemeClr>
              </a:solidFill>
              <a:latin typeface="標楷體" panose="03000509000000000000" pitchFamily="65" charset="-120"/>
              <a:ea typeface="標楷體" panose="03000509000000000000" pitchFamily="65" charset="-120"/>
            </a:rPr>
            <a:t>00</a:t>
          </a:r>
          <a:r>
            <a:rPr lang="zh-TW" altLang="en-US" dirty="0" smtClean="0">
              <a:solidFill>
                <a:schemeClr val="tx1">
                  <a:lumMod val="95000"/>
                  <a:lumOff val="5000"/>
                </a:schemeClr>
              </a:solidFill>
              <a:latin typeface="標楷體" panose="03000509000000000000" pitchFamily="65" charset="-120"/>
              <a:ea typeface="標楷體" panose="03000509000000000000" pitchFamily="65" charset="-120"/>
            </a:rPr>
            <a:t>出發</a:t>
          </a:r>
          <a:endParaRPr lang="zh-TW" altLang="en-US" dirty="0">
            <a:solidFill>
              <a:schemeClr val="tx1">
                <a:lumMod val="95000"/>
                <a:lumOff val="5000"/>
              </a:schemeClr>
            </a:solidFill>
            <a:latin typeface="標楷體" panose="03000509000000000000" pitchFamily="65" charset="-120"/>
            <a:ea typeface="標楷體" panose="03000509000000000000" pitchFamily="65" charset="-120"/>
          </a:endParaRPr>
        </a:p>
      </dgm:t>
    </dgm:pt>
    <dgm:pt modelId="{7F4F1E5F-842E-4FA8-9E8C-99979D449607}" type="parTrans" cxnId="{0A82C25D-E201-4CD5-B9EA-8CA5EDE74D38}">
      <dgm:prSet/>
      <dgm:spPr/>
      <dgm:t>
        <a:bodyPr/>
        <a:lstStyle/>
        <a:p>
          <a:endParaRPr lang="zh-TW" altLang="en-US"/>
        </a:p>
      </dgm:t>
    </dgm:pt>
    <dgm:pt modelId="{F6358B9A-40FE-4821-BAE4-2B6287C42C0B}" type="sibTrans" cxnId="{0A82C25D-E201-4CD5-B9EA-8CA5EDE74D38}">
      <dgm:prSet/>
      <dgm:spPr/>
      <dgm:t>
        <a:bodyPr/>
        <a:lstStyle/>
        <a:p>
          <a:endParaRPr lang="zh-TW" altLang="en-US"/>
        </a:p>
      </dgm:t>
    </dgm:pt>
    <dgm:pt modelId="{BB192ACC-9312-4262-A11F-A55FE6AD1973}">
      <dgm:prSet phldrT="[文字]"/>
      <dgm:spPr/>
      <dgm:t>
        <a:bodyPr/>
        <a:lstStyle/>
        <a:p>
          <a:r>
            <a:rPr lang="en-US" altLang="zh-TW" dirty="0" smtClean="0">
              <a:solidFill>
                <a:schemeClr val="tx1">
                  <a:lumMod val="95000"/>
                  <a:lumOff val="5000"/>
                </a:schemeClr>
              </a:solidFill>
              <a:latin typeface="標楷體" panose="03000509000000000000" pitchFamily="65" charset="-120"/>
              <a:ea typeface="標楷體" panose="03000509000000000000" pitchFamily="65" charset="-120"/>
            </a:rPr>
            <a:t>9</a:t>
          </a:r>
          <a:r>
            <a:rPr lang="zh-TW" altLang="en-US" dirty="0" smtClean="0">
              <a:solidFill>
                <a:schemeClr val="tx1">
                  <a:lumMod val="95000"/>
                  <a:lumOff val="5000"/>
                </a:schemeClr>
              </a:solidFill>
              <a:latin typeface="標楷體" panose="03000509000000000000" pitchFamily="65" charset="-120"/>
              <a:ea typeface="標楷體" panose="03000509000000000000" pitchFamily="65" charset="-120"/>
            </a:rPr>
            <a:t>：</a:t>
          </a:r>
          <a:r>
            <a:rPr lang="en-US" altLang="zh-TW" dirty="0" smtClean="0">
              <a:solidFill>
                <a:schemeClr val="tx1">
                  <a:lumMod val="95000"/>
                  <a:lumOff val="5000"/>
                </a:schemeClr>
              </a:solidFill>
              <a:latin typeface="標楷體" panose="03000509000000000000" pitchFamily="65" charset="-120"/>
              <a:ea typeface="標楷體" panose="03000509000000000000" pitchFamily="65" charset="-120"/>
            </a:rPr>
            <a:t>15</a:t>
          </a:r>
          <a:r>
            <a:rPr lang="zh-TW" altLang="en-US" dirty="0" smtClean="0">
              <a:solidFill>
                <a:schemeClr val="tx1">
                  <a:lumMod val="95000"/>
                  <a:lumOff val="5000"/>
                </a:schemeClr>
              </a:solidFill>
              <a:latin typeface="標楷體" panose="03000509000000000000" pitchFamily="65" charset="-120"/>
              <a:ea typeface="標楷體" panose="03000509000000000000" pitchFamily="65" charset="-120"/>
            </a:rPr>
            <a:t>開始玩</a:t>
          </a:r>
          <a:endParaRPr lang="zh-TW" altLang="en-US" dirty="0">
            <a:solidFill>
              <a:schemeClr val="tx1">
                <a:lumMod val="95000"/>
                <a:lumOff val="5000"/>
              </a:schemeClr>
            </a:solidFill>
            <a:latin typeface="標楷體" panose="03000509000000000000" pitchFamily="65" charset="-120"/>
            <a:ea typeface="標楷體" panose="03000509000000000000" pitchFamily="65" charset="-120"/>
          </a:endParaRPr>
        </a:p>
      </dgm:t>
    </dgm:pt>
    <dgm:pt modelId="{9863F21F-7127-49D3-B632-0DCD243D0719}" type="parTrans" cxnId="{D1B7E25E-B90F-4795-9CF3-D0CD43A49565}">
      <dgm:prSet/>
      <dgm:spPr/>
      <dgm:t>
        <a:bodyPr/>
        <a:lstStyle/>
        <a:p>
          <a:endParaRPr lang="zh-TW" altLang="en-US"/>
        </a:p>
      </dgm:t>
    </dgm:pt>
    <dgm:pt modelId="{13676147-32CB-4742-B4A2-DC2005AA788D}" type="sibTrans" cxnId="{D1B7E25E-B90F-4795-9CF3-D0CD43A49565}">
      <dgm:prSet/>
      <dgm:spPr/>
      <dgm:t>
        <a:bodyPr/>
        <a:lstStyle/>
        <a:p>
          <a:endParaRPr lang="zh-TW" altLang="en-US"/>
        </a:p>
      </dgm:t>
    </dgm:pt>
    <dgm:pt modelId="{B181F395-5315-4A8F-AE4A-BC58BA69FA8A}">
      <dgm:prSet phldrT="[文字]"/>
      <dgm:spPr/>
      <dgm:t>
        <a:bodyPr/>
        <a:lstStyle/>
        <a:p>
          <a:r>
            <a:rPr lang="zh-TW" altLang="en-US" dirty="0" smtClean="0">
              <a:solidFill>
                <a:schemeClr val="tx1">
                  <a:lumMod val="95000"/>
                  <a:lumOff val="5000"/>
                </a:schemeClr>
              </a:solidFill>
              <a:latin typeface="標楷體" panose="03000509000000000000" pitchFamily="65" charset="-120"/>
              <a:ea typeface="標楷體" panose="03000509000000000000" pitchFamily="65" charset="-120"/>
            </a:rPr>
            <a:t>尋寶船</a:t>
          </a:r>
          <a:endParaRPr lang="zh-TW" altLang="en-US" dirty="0">
            <a:solidFill>
              <a:schemeClr val="tx1">
                <a:lumMod val="95000"/>
                <a:lumOff val="5000"/>
              </a:schemeClr>
            </a:solidFill>
            <a:latin typeface="標楷體" panose="03000509000000000000" pitchFamily="65" charset="-120"/>
            <a:ea typeface="標楷體" panose="03000509000000000000" pitchFamily="65" charset="-120"/>
          </a:endParaRPr>
        </a:p>
      </dgm:t>
    </dgm:pt>
    <dgm:pt modelId="{4D27ACBD-5BCB-4D6A-8F54-4000840DF792}" type="parTrans" cxnId="{C3C69059-5C00-4990-B872-51A1A651166B}">
      <dgm:prSet/>
      <dgm:spPr/>
      <dgm:t>
        <a:bodyPr/>
        <a:lstStyle/>
        <a:p>
          <a:endParaRPr lang="zh-TW" altLang="en-US"/>
        </a:p>
      </dgm:t>
    </dgm:pt>
    <dgm:pt modelId="{B57D4128-7D56-4AE2-BF10-D69BA41E1119}" type="sibTrans" cxnId="{C3C69059-5C00-4990-B872-51A1A651166B}">
      <dgm:prSet/>
      <dgm:spPr/>
      <dgm:t>
        <a:bodyPr/>
        <a:lstStyle/>
        <a:p>
          <a:endParaRPr lang="zh-TW" altLang="en-US"/>
        </a:p>
      </dgm:t>
    </dgm:pt>
    <dgm:pt modelId="{509DE62C-47DC-496A-A737-36E1C7FE02CC}">
      <dgm:prSet phldrT="[文字]"/>
      <dgm:spPr/>
      <dgm:t>
        <a:bodyPr/>
        <a:lstStyle/>
        <a:p>
          <a:r>
            <a:rPr lang="zh-TW" altLang="en-US" dirty="0" smtClean="0">
              <a:solidFill>
                <a:schemeClr val="tx1">
                  <a:lumMod val="95000"/>
                  <a:lumOff val="5000"/>
                </a:schemeClr>
              </a:solidFill>
              <a:latin typeface="標楷體" panose="03000509000000000000" pitchFamily="65" charset="-120"/>
              <a:ea typeface="標楷體" panose="03000509000000000000" pitchFamily="65" charset="-120"/>
            </a:rPr>
            <a:t>宇宙迴旋</a:t>
          </a:r>
          <a:endParaRPr lang="zh-TW" altLang="en-US" dirty="0">
            <a:solidFill>
              <a:schemeClr val="tx1">
                <a:lumMod val="95000"/>
                <a:lumOff val="5000"/>
              </a:schemeClr>
            </a:solidFill>
            <a:latin typeface="標楷體" panose="03000509000000000000" pitchFamily="65" charset="-120"/>
            <a:ea typeface="標楷體" panose="03000509000000000000" pitchFamily="65" charset="-120"/>
          </a:endParaRPr>
        </a:p>
      </dgm:t>
    </dgm:pt>
    <dgm:pt modelId="{26153CFB-A233-4929-94BF-2EC34A4BAE85}" type="parTrans" cxnId="{A9B79841-D3D8-4CDC-B9D5-02A28AF40FDB}">
      <dgm:prSet/>
      <dgm:spPr/>
      <dgm:t>
        <a:bodyPr/>
        <a:lstStyle/>
        <a:p>
          <a:endParaRPr lang="zh-TW" altLang="en-US"/>
        </a:p>
      </dgm:t>
    </dgm:pt>
    <dgm:pt modelId="{B5A111CB-2CB1-4380-8CBD-857BAE7F6AC8}" type="sibTrans" cxnId="{A9B79841-D3D8-4CDC-B9D5-02A28AF40FDB}">
      <dgm:prSet/>
      <dgm:spPr/>
      <dgm:t>
        <a:bodyPr/>
        <a:lstStyle/>
        <a:p>
          <a:endParaRPr lang="zh-TW" altLang="en-US"/>
        </a:p>
      </dgm:t>
    </dgm:pt>
    <dgm:pt modelId="{15BE6689-DFCB-4E92-BAE3-C279A3FC4D05}">
      <dgm:prSet phldrT="[文字]"/>
      <dgm:spPr/>
      <dgm:t>
        <a:bodyPr/>
        <a:lstStyle/>
        <a:p>
          <a:r>
            <a:rPr lang="zh-TW" altLang="en-US" dirty="0" smtClean="0">
              <a:solidFill>
                <a:schemeClr val="tx1">
                  <a:lumMod val="95000"/>
                  <a:lumOff val="5000"/>
                </a:schemeClr>
              </a:solidFill>
              <a:latin typeface="標楷體" panose="03000509000000000000" pitchFamily="65" charset="-120"/>
              <a:ea typeface="標楷體" panose="03000509000000000000" pitchFamily="65" charset="-120"/>
            </a:rPr>
            <a:t>摩天輪</a:t>
          </a:r>
          <a:endParaRPr lang="zh-TW" altLang="en-US" dirty="0">
            <a:solidFill>
              <a:schemeClr val="tx1">
                <a:lumMod val="95000"/>
                <a:lumOff val="5000"/>
              </a:schemeClr>
            </a:solidFill>
            <a:latin typeface="標楷體" panose="03000509000000000000" pitchFamily="65" charset="-120"/>
            <a:ea typeface="標楷體" panose="03000509000000000000" pitchFamily="65" charset="-120"/>
          </a:endParaRPr>
        </a:p>
      </dgm:t>
    </dgm:pt>
    <dgm:pt modelId="{7A7B92D5-5FA0-446A-840C-52DAB423D24A}" type="sibTrans" cxnId="{8D48D3FE-DE04-495C-B716-B6DD62C6BE4F}">
      <dgm:prSet/>
      <dgm:spPr/>
      <dgm:t>
        <a:bodyPr/>
        <a:lstStyle/>
        <a:p>
          <a:endParaRPr lang="zh-TW" altLang="en-US"/>
        </a:p>
      </dgm:t>
    </dgm:pt>
    <dgm:pt modelId="{8E09D349-68FA-4AE5-A499-A5A4AC775828}" type="parTrans" cxnId="{8D48D3FE-DE04-495C-B716-B6DD62C6BE4F}">
      <dgm:prSet/>
      <dgm:spPr/>
      <dgm:t>
        <a:bodyPr/>
        <a:lstStyle/>
        <a:p>
          <a:endParaRPr lang="zh-TW" altLang="en-US"/>
        </a:p>
      </dgm:t>
    </dgm:pt>
    <dgm:pt modelId="{D1FB3B43-FB03-40E7-8E1B-893151F6015D}">
      <dgm:prSet phldrT="[文字]"/>
      <dgm:spPr/>
      <dgm:t>
        <a:bodyPr/>
        <a:lstStyle/>
        <a:p>
          <a:r>
            <a:rPr lang="en-US" altLang="zh-TW" dirty="0" smtClean="0">
              <a:solidFill>
                <a:schemeClr val="tx1">
                  <a:lumMod val="95000"/>
                  <a:lumOff val="5000"/>
                </a:schemeClr>
              </a:solidFill>
              <a:latin typeface="標楷體" panose="03000509000000000000" pitchFamily="65" charset="-120"/>
              <a:ea typeface="標楷體" panose="03000509000000000000" pitchFamily="65" charset="-120"/>
            </a:rPr>
            <a:t>12</a:t>
          </a:r>
          <a:r>
            <a:rPr lang="zh-TW" altLang="en-US" dirty="0" smtClean="0">
              <a:solidFill>
                <a:schemeClr val="tx1">
                  <a:lumMod val="95000"/>
                  <a:lumOff val="5000"/>
                </a:schemeClr>
              </a:solidFill>
              <a:latin typeface="標楷體" panose="03000509000000000000" pitchFamily="65" charset="-120"/>
              <a:ea typeface="標楷體" panose="03000509000000000000" pitchFamily="65" charset="-120"/>
            </a:rPr>
            <a:t>：</a:t>
          </a:r>
          <a:r>
            <a:rPr lang="en-US" altLang="zh-TW" dirty="0" smtClean="0">
              <a:solidFill>
                <a:schemeClr val="tx1">
                  <a:lumMod val="95000"/>
                  <a:lumOff val="5000"/>
                </a:schemeClr>
              </a:solidFill>
              <a:latin typeface="標楷體" panose="03000509000000000000" pitchFamily="65" charset="-120"/>
              <a:ea typeface="標楷體" panose="03000509000000000000" pitchFamily="65" charset="-120"/>
            </a:rPr>
            <a:t>00</a:t>
          </a:r>
          <a:r>
            <a:rPr lang="zh-TW" altLang="en-US" dirty="0" smtClean="0">
              <a:solidFill>
                <a:schemeClr val="tx1">
                  <a:lumMod val="95000"/>
                  <a:lumOff val="5000"/>
                </a:schemeClr>
              </a:solidFill>
              <a:latin typeface="標楷體" panose="03000509000000000000" pitchFamily="65" charset="-120"/>
              <a:ea typeface="標楷體" panose="03000509000000000000" pitchFamily="65" charset="-120"/>
            </a:rPr>
            <a:t>吃午餐</a:t>
          </a:r>
          <a:endParaRPr lang="zh-TW" altLang="en-US" dirty="0">
            <a:solidFill>
              <a:schemeClr val="tx1">
                <a:lumMod val="95000"/>
                <a:lumOff val="5000"/>
              </a:schemeClr>
            </a:solidFill>
            <a:latin typeface="標楷體" panose="03000509000000000000" pitchFamily="65" charset="-120"/>
            <a:ea typeface="標楷體" panose="03000509000000000000" pitchFamily="65" charset="-120"/>
          </a:endParaRPr>
        </a:p>
      </dgm:t>
    </dgm:pt>
    <dgm:pt modelId="{43A4974E-E7DE-477C-9387-153E98D9B25C}" type="parTrans" cxnId="{28CF5920-BCBD-4102-81F6-1AE2EA2B9676}">
      <dgm:prSet/>
      <dgm:spPr/>
      <dgm:t>
        <a:bodyPr/>
        <a:lstStyle/>
        <a:p>
          <a:endParaRPr lang="zh-TW" altLang="en-US"/>
        </a:p>
      </dgm:t>
    </dgm:pt>
    <dgm:pt modelId="{CF91E214-61FB-46BC-B340-AE845DAD3069}" type="sibTrans" cxnId="{28CF5920-BCBD-4102-81F6-1AE2EA2B9676}">
      <dgm:prSet/>
      <dgm:spPr/>
      <dgm:t>
        <a:bodyPr/>
        <a:lstStyle/>
        <a:p>
          <a:endParaRPr lang="zh-TW" altLang="en-US"/>
        </a:p>
      </dgm:t>
    </dgm:pt>
    <dgm:pt modelId="{04D56130-9E38-4803-9C4F-5D40E873AE82}">
      <dgm:prSet phldrT="[文字]"/>
      <dgm:spPr/>
      <dgm:t>
        <a:bodyPr/>
        <a:lstStyle/>
        <a:p>
          <a:r>
            <a:rPr lang="zh-TW" altLang="en-US" dirty="0" smtClean="0">
              <a:solidFill>
                <a:schemeClr val="tx1">
                  <a:lumMod val="95000"/>
                  <a:lumOff val="5000"/>
                </a:schemeClr>
              </a:solidFill>
              <a:latin typeface="標楷體" panose="03000509000000000000" pitchFamily="65" charset="-120"/>
              <a:ea typeface="標楷體" panose="03000509000000000000" pitchFamily="65" charset="-120"/>
            </a:rPr>
            <a:t>密室逃脫</a:t>
          </a:r>
          <a:endParaRPr lang="zh-TW" altLang="en-US" dirty="0">
            <a:solidFill>
              <a:schemeClr val="tx1">
                <a:lumMod val="95000"/>
                <a:lumOff val="5000"/>
              </a:schemeClr>
            </a:solidFill>
            <a:latin typeface="標楷體" panose="03000509000000000000" pitchFamily="65" charset="-120"/>
            <a:ea typeface="標楷體" panose="03000509000000000000" pitchFamily="65" charset="-120"/>
          </a:endParaRPr>
        </a:p>
      </dgm:t>
    </dgm:pt>
    <dgm:pt modelId="{22CCA7CC-25A9-4736-96B2-5CC7BB6FF867}" type="parTrans" cxnId="{7AC39183-13F5-43E6-9F62-D85996318167}">
      <dgm:prSet/>
      <dgm:spPr/>
      <dgm:t>
        <a:bodyPr/>
        <a:lstStyle/>
        <a:p>
          <a:endParaRPr lang="zh-TW" altLang="en-US"/>
        </a:p>
      </dgm:t>
    </dgm:pt>
    <dgm:pt modelId="{CBAEBC79-D4BA-49B2-8C9F-060AC2E00830}" type="sibTrans" cxnId="{7AC39183-13F5-43E6-9F62-D85996318167}">
      <dgm:prSet/>
      <dgm:spPr/>
      <dgm:t>
        <a:bodyPr/>
        <a:lstStyle/>
        <a:p>
          <a:endParaRPr lang="zh-TW" altLang="en-US"/>
        </a:p>
      </dgm:t>
    </dgm:pt>
    <dgm:pt modelId="{EEA319FF-01EE-4C49-B075-EA961BB253F4}">
      <dgm:prSet phldrT="[文字]"/>
      <dgm:spPr/>
      <dgm:t>
        <a:bodyPr/>
        <a:lstStyle/>
        <a:p>
          <a:r>
            <a:rPr lang="zh-TW" altLang="en-US" dirty="0" smtClean="0">
              <a:solidFill>
                <a:schemeClr val="tx1">
                  <a:lumMod val="95000"/>
                  <a:lumOff val="5000"/>
                </a:schemeClr>
              </a:solidFill>
              <a:latin typeface="標楷體" panose="03000509000000000000" pitchFamily="65" charset="-120"/>
              <a:ea typeface="標楷體" panose="03000509000000000000" pitchFamily="65" charset="-120"/>
            </a:rPr>
            <a:t>星空小飛碟</a:t>
          </a:r>
          <a:endParaRPr lang="zh-TW" altLang="en-US" dirty="0">
            <a:solidFill>
              <a:schemeClr val="tx1">
                <a:lumMod val="95000"/>
                <a:lumOff val="5000"/>
              </a:schemeClr>
            </a:solidFill>
            <a:latin typeface="標楷體" panose="03000509000000000000" pitchFamily="65" charset="-120"/>
            <a:ea typeface="標楷體" panose="03000509000000000000" pitchFamily="65" charset="-120"/>
          </a:endParaRPr>
        </a:p>
      </dgm:t>
    </dgm:pt>
    <dgm:pt modelId="{DECAB8E6-66D8-4605-AF3F-57401FC52414}" type="parTrans" cxnId="{345C211D-988A-4D59-9FD2-32860CFECDD1}">
      <dgm:prSet/>
      <dgm:spPr/>
      <dgm:t>
        <a:bodyPr/>
        <a:lstStyle/>
        <a:p>
          <a:endParaRPr lang="zh-TW" altLang="en-US"/>
        </a:p>
      </dgm:t>
    </dgm:pt>
    <dgm:pt modelId="{528A4DD6-9CF6-486F-AF8B-BF95EEAB106D}" type="sibTrans" cxnId="{345C211D-988A-4D59-9FD2-32860CFECDD1}">
      <dgm:prSet/>
      <dgm:spPr/>
      <dgm:t>
        <a:bodyPr/>
        <a:lstStyle/>
        <a:p>
          <a:endParaRPr lang="zh-TW" altLang="en-US"/>
        </a:p>
      </dgm:t>
    </dgm:pt>
    <dgm:pt modelId="{F6B15536-6339-441B-943E-C08D41FB5894}">
      <dgm:prSet phldrT="[文字]"/>
      <dgm:spPr/>
      <dgm:t>
        <a:bodyPr/>
        <a:lstStyle/>
        <a:p>
          <a:r>
            <a:rPr lang="en-US" altLang="zh-TW" dirty="0" smtClean="0">
              <a:solidFill>
                <a:schemeClr val="tx1">
                  <a:lumMod val="95000"/>
                  <a:lumOff val="5000"/>
                </a:schemeClr>
              </a:solidFill>
              <a:latin typeface="標楷體" panose="03000509000000000000" pitchFamily="65" charset="-120"/>
              <a:ea typeface="標楷體" panose="03000509000000000000" pitchFamily="65" charset="-120"/>
            </a:rPr>
            <a:t>16</a:t>
          </a:r>
          <a:r>
            <a:rPr lang="zh-TW" altLang="en-US" dirty="0" smtClean="0">
              <a:solidFill>
                <a:schemeClr val="tx1">
                  <a:lumMod val="95000"/>
                  <a:lumOff val="5000"/>
                </a:schemeClr>
              </a:solidFill>
              <a:latin typeface="標楷體" panose="03000509000000000000" pitchFamily="65" charset="-120"/>
              <a:ea typeface="標楷體" panose="03000509000000000000" pitchFamily="65" charset="-120"/>
            </a:rPr>
            <a:t>：</a:t>
          </a:r>
          <a:r>
            <a:rPr lang="en-US" altLang="zh-TW" dirty="0" smtClean="0">
              <a:solidFill>
                <a:schemeClr val="tx1">
                  <a:lumMod val="95000"/>
                  <a:lumOff val="5000"/>
                </a:schemeClr>
              </a:solidFill>
              <a:latin typeface="標楷體" panose="03000509000000000000" pitchFamily="65" charset="-120"/>
              <a:ea typeface="標楷體" panose="03000509000000000000" pitchFamily="65" charset="-120"/>
            </a:rPr>
            <a:t>00</a:t>
          </a:r>
          <a:r>
            <a:rPr lang="zh-TW" altLang="en-US" dirty="0" smtClean="0">
              <a:solidFill>
                <a:schemeClr val="tx1">
                  <a:lumMod val="95000"/>
                  <a:lumOff val="5000"/>
                </a:schemeClr>
              </a:solidFill>
              <a:latin typeface="標楷體" panose="03000509000000000000" pitchFamily="65" charset="-120"/>
              <a:ea typeface="標楷體" panose="03000509000000000000" pitchFamily="65" charset="-120"/>
            </a:rPr>
            <a:t>放學</a:t>
          </a:r>
          <a:endParaRPr lang="zh-TW" altLang="en-US" dirty="0">
            <a:solidFill>
              <a:schemeClr val="tx1">
                <a:lumMod val="95000"/>
                <a:lumOff val="5000"/>
              </a:schemeClr>
            </a:solidFill>
            <a:latin typeface="標楷體" panose="03000509000000000000" pitchFamily="65" charset="-120"/>
            <a:ea typeface="標楷體" panose="03000509000000000000" pitchFamily="65" charset="-120"/>
          </a:endParaRPr>
        </a:p>
      </dgm:t>
    </dgm:pt>
    <dgm:pt modelId="{C0C13204-977F-4AF3-96F8-FD048730A59F}" type="parTrans" cxnId="{E0ADD751-EC3D-472A-8526-93669079EF81}">
      <dgm:prSet/>
      <dgm:spPr/>
      <dgm:t>
        <a:bodyPr/>
        <a:lstStyle/>
        <a:p>
          <a:endParaRPr lang="zh-TW" altLang="en-US"/>
        </a:p>
      </dgm:t>
    </dgm:pt>
    <dgm:pt modelId="{071A3632-5980-4F43-9BAD-9ECABA6B8CD2}" type="sibTrans" cxnId="{E0ADD751-EC3D-472A-8526-93669079EF81}">
      <dgm:prSet/>
      <dgm:spPr/>
      <dgm:t>
        <a:bodyPr/>
        <a:lstStyle/>
        <a:p>
          <a:endParaRPr lang="zh-TW" altLang="en-US"/>
        </a:p>
      </dgm:t>
    </dgm:pt>
    <dgm:pt modelId="{CF969956-DFD4-4A9D-A48E-6815C3A6F209}" type="pres">
      <dgm:prSet presAssocID="{19AFF5BA-202B-429C-A630-920B0EE752BA}" presName="Name0" presStyleCnt="0">
        <dgm:presLayoutVars>
          <dgm:dir/>
          <dgm:resizeHandles/>
        </dgm:presLayoutVars>
      </dgm:prSet>
      <dgm:spPr/>
      <dgm:t>
        <a:bodyPr/>
        <a:lstStyle/>
        <a:p>
          <a:endParaRPr lang="zh-TW" altLang="en-US"/>
        </a:p>
      </dgm:t>
    </dgm:pt>
    <dgm:pt modelId="{F677ED6A-E805-42A5-B851-2FDD069406EF}" type="pres">
      <dgm:prSet presAssocID="{0EBE2DC5-DB2E-4843-8EA5-8636BCC58B15}" presName="compNode" presStyleCnt="0"/>
      <dgm:spPr/>
      <dgm:t>
        <a:bodyPr/>
        <a:lstStyle/>
        <a:p>
          <a:endParaRPr lang="zh-TW" altLang="en-US"/>
        </a:p>
      </dgm:t>
    </dgm:pt>
    <dgm:pt modelId="{ABA5AE92-4AB3-499C-A69E-1BD62A99919F}" type="pres">
      <dgm:prSet presAssocID="{0EBE2DC5-DB2E-4843-8EA5-8636BCC58B15}" presName="dummyConnPt" presStyleCnt="0"/>
      <dgm:spPr/>
      <dgm:t>
        <a:bodyPr/>
        <a:lstStyle/>
        <a:p>
          <a:endParaRPr lang="zh-TW" altLang="en-US"/>
        </a:p>
      </dgm:t>
    </dgm:pt>
    <dgm:pt modelId="{88B69AF2-CE58-400B-BEDA-9B9457E309DF}" type="pres">
      <dgm:prSet presAssocID="{0EBE2DC5-DB2E-4843-8EA5-8636BCC58B15}" presName="node" presStyleLbl="node1" presStyleIdx="0" presStyleCnt="10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80C60964-5462-4216-BBFF-87170A28AF01}" type="pres">
      <dgm:prSet presAssocID="{CA95764E-77BC-4B17-B133-F2FE337B8941}" presName="sibTrans" presStyleLbl="bgSibTrans2D1" presStyleIdx="0" presStyleCnt="9"/>
      <dgm:spPr/>
      <dgm:t>
        <a:bodyPr/>
        <a:lstStyle/>
        <a:p>
          <a:endParaRPr lang="zh-TW" altLang="en-US"/>
        </a:p>
      </dgm:t>
    </dgm:pt>
    <dgm:pt modelId="{20F58CC0-47E5-4658-970E-665E089A0397}" type="pres">
      <dgm:prSet presAssocID="{A5FD551B-F36E-4799-9B7E-2088B673818E}" presName="compNode" presStyleCnt="0"/>
      <dgm:spPr/>
      <dgm:t>
        <a:bodyPr/>
        <a:lstStyle/>
        <a:p>
          <a:endParaRPr lang="zh-TW" altLang="en-US"/>
        </a:p>
      </dgm:t>
    </dgm:pt>
    <dgm:pt modelId="{BA7926D4-B8A2-485D-AA44-E3E16210E021}" type="pres">
      <dgm:prSet presAssocID="{A5FD551B-F36E-4799-9B7E-2088B673818E}" presName="dummyConnPt" presStyleCnt="0"/>
      <dgm:spPr/>
      <dgm:t>
        <a:bodyPr/>
        <a:lstStyle/>
        <a:p>
          <a:endParaRPr lang="zh-TW" altLang="en-US"/>
        </a:p>
      </dgm:t>
    </dgm:pt>
    <dgm:pt modelId="{97F9B804-E95E-49C6-A899-95E8C032DE83}" type="pres">
      <dgm:prSet presAssocID="{A5FD551B-F36E-4799-9B7E-2088B673818E}" presName="node" presStyleLbl="node1" presStyleIdx="1" presStyleCnt="10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D181D1BC-01F0-42D3-9646-02261C5EBFF6}" type="pres">
      <dgm:prSet presAssocID="{F6358B9A-40FE-4821-BAE4-2B6287C42C0B}" presName="sibTrans" presStyleLbl="bgSibTrans2D1" presStyleIdx="1" presStyleCnt="9"/>
      <dgm:spPr/>
      <dgm:t>
        <a:bodyPr/>
        <a:lstStyle/>
        <a:p>
          <a:endParaRPr lang="zh-TW" altLang="en-US"/>
        </a:p>
      </dgm:t>
    </dgm:pt>
    <dgm:pt modelId="{B9B05B10-7314-4284-826E-01BE00EEA5FF}" type="pres">
      <dgm:prSet presAssocID="{BB192ACC-9312-4262-A11F-A55FE6AD1973}" presName="compNode" presStyleCnt="0"/>
      <dgm:spPr/>
      <dgm:t>
        <a:bodyPr/>
        <a:lstStyle/>
        <a:p>
          <a:endParaRPr lang="zh-TW" altLang="en-US"/>
        </a:p>
      </dgm:t>
    </dgm:pt>
    <dgm:pt modelId="{A262E5C4-247C-4BB9-BB48-88D8B9FB359D}" type="pres">
      <dgm:prSet presAssocID="{BB192ACC-9312-4262-A11F-A55FE6AD1973}" presName="dummyConnPt" presStyleCnt="0"/>
      <dgm:spPr/>
      <dgm:t>
        <a:bodyPr/>
        <a:lstStyle/>
        <a:p>
          <a:endParaRPr lang="zh-TW" altLang="en-US"/>
        </a:p>
      </dgm:t>
    </dgm:pt>
    <dgm:pt modelId="{F256E1B4-ADBF-49B3-91F1-02D0A300DF41}" type="pres">
      <dgm:prSet presAssocID="{BB192ACC-9312-4262-A11F-A55FE6AD1973}" presName="node" presStyleLbl="node1" presStyleIdx="2" presStyleCnt="10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7D3C3695-4981-4A6A-94DD-490CD036C73B}" type="pres">
      <dgm:prSet presAssocID="{13676147-32CB-4742-B4A2-DC2005AA788D}" presName="sibTrans" presStyleLbl="bgSibTrans2D1" presStyleIdx="2" presStyleCnt="9"/>
      <dgm:spPr/>
      <dgm:t>
        <a:bodyPr/>
        <a:lstStyle/>
        <a:p>
          <a:endParaRPr lang="zh-TW" altLang="en-US"/>
        </a:p>
      </dgm:t>
    </dgm:pt>
    <dgm:pt modelId="{2D29899E-59FD-4F9D-A8D8-25ECBE59C6A5}" type="pres">
      <dgm:prSet presAssocID="{B181F395-5315-4A8F-AE4A-BC58BA69FA8A}" presName="compNode" presStyleCnt="0"/>
      <dgm:spPr/>
      <dgm:t>
        <a:bodyPr/>
        <a:lstStyle/>
        <a:p>
          <a:endParaRPr lang="zh-TW" altLang="en-US"/>
        </a:p>
      </dgm:t>
    </dgm:pt>
    <dgm:pt modelId="{08931717-CB31-4652-BD69-2E2003F45D55}" type="pres">
      <dgm:prSet presAssocID="{B181F395-5315-4A8F-AE4A-BC58BA69FA8A}" presName="dummyConnPt" presStyleCnt="0"/>
      <dgm:spPr/>
      <dgm:t>
        <a:bodyPr/>
        <a:lstStyle/>
        <a:p>
          <a:endParaRPr lang="zh-TW" altLang="en-US"/>
        </a:p>
      </dgm:t>
    </dgm:pt>
    <dgm:pt modelId="{DB02EF7B-6086-4C4F-8BA0-68A646864318}" type="pres">
      <dgm:prSet presAssocID="{B181F395-5315-4A8F-AE4A-BC58BA69FA8A}" presName="node" presStyleLbl="node1" presStyleIdx="3" presStyleCnt="10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ED3B0811-C007-4183-8636-9CBD20B5E126}" type="pres">
      <dgm:prSet presAssocID="{B57D4128-7D56-4AE2-BF10-D69BA41E1119}" presName="sibTrans" presStyleLbl="bgSibTrans2D1" presStyleIdx="3" presStyleCnt="9"/>
      <dgm:spPr/>
      <dgm:t>
        <a:bodyPr/>
        <a:lstStyle/>
        <a:p>
          <a:endParaRPr lang="zh-TW" altLang="en-US"/>
        </a:p>
      </dgm:t>
    </dgm:pt>
    <dgm:pt modelId="{10D21290-ADF1-4B36-A53B-E3143AE622A5}" type="pres">
      <dgm:prSet presAssocID="{509DE62C-47DC-496A-A737-36E1C7FE02CC}" presName="compNode" presStyleCnt="0"/>
      <dgm:spPr/>
      <dgm:t>
        <a:bodyPr/>
        <a:lstStyle/>
        <a:p>
          <a:endParaRPr lang="zh-TW" altLang="en-US"/>
        </a:p>
      </dgm:t>
    </dgm:pt>
    <dgm:pt modelId="{A76CE685-BC54-4942-9197-83F4DAF403FA}" type="pres">
      <dgm:prSet presAssocID="{509DE62C-47DC-496A-A737-36E1C7FE02CC}" presName="dummyConnPt" presStyleCnt="0"/>
      <dgm:spPr/>
      <dgm:t>
        <a:bodyPr/>
        <a:lstStyle/>
        <a:p>
          <a:endParaRPr lang="zh-TW" altLang="en-US"/>
        </a:p>
      </dgm:t>
    </dgm:pt>
    <dgm:pt modelId="{7837F32A-FA1A-4AE1-9F74-EAFB2D75BCAA}" type="pres">
      <dgm:prSet presAssocID="{509DE62C-47DC-496A-A737-36E1C7FE02CC}" presName="node" presStyleLbl="node1" presStyleIdx="4" presStyleCnt="10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3070FC7C-AF12-4C56-90BF-6D1B5CB09B25}" type="pres">
      <dgm:prSet presAssocID="{B5A111CB-2CB1-4380-8CBD-857BAE7F6AC8}" presName="sibTrans" presStyleLbl="bgSibTrans2D1" presStyleIdx="4" presStyleCnt="9"/>
      <dgm:spPr/>
      <dgm:t>
        <a:bodyPr/>
        <a:lstStyle/>
        <a:p>
          <a:endParaRPr lang="zh-TW" altLang="en-US"/>
        </a:p>
      </dgm:t>
    </dgm:pt>
    <dgm:pt modelId="{556F7665-CA13-492E-9DC7-92A59BE5DB89}" type="pres">
      <dgm:prSet presAssocID="{15BE6689-DFCB-4E92-BAE3-C279A3FC4D05}" presName="compNode" presStyleCnt="0"/>
      <dgm:spPr/>
      <dgm:t>
        <a:bodyPr/>
        <a:lstStyle/>
        <a:p>
          <a:endParaRPr lang="zh-TW" altLang="en-US"/>
        </a:p>
      </dgm:t>
    </dgm:pt>
    <dgm:pt modelId="{3E010C9E-6E63-4529-A79D-BA4F81CEDA8F}" type="pres">
      <dgm:prSet presAssocID="{15BE6689-DFCB-4E92-BAE3-C279A3FC4D05}" presName="dummyConnPt" presStyleCnt="0"/>
      <dgm:spPr/>
      <dgm:t>
        <a:bodyPr/>
        <a:lstStyle/>
        <a:p>
          <a:endParaRPr lang="zh-TW" altLang="en-US"/>
        </a:p>
      </dgm:t>
    </dgm:pt>
    <dgm:pt modelId="{39CAD0EA-F7B2-4EAA-B0B7-E25DB41BD3F1}" type="pres">
      <dgm:prSet presAssocID="{15BE6689-DFCB-4E92-BAE3-C279A3FC4D05}" presName="node" presStyleLbl="node1" presStyleIdx="5" presStyleCnt="10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D40B84D8-8CC7-463A-8530-FCDEB5618B0A}" type="pres">
      <dgm:prSet presAssocID="{7A7B92D5-5FA0-446A-840C-52DAB423D24A}" presName="sibTrans" presStyleLbl="bgSibTrans2D1" presStyleIdx="5" presStyleCnt="9"/>
      <dgm:spPr/>
      <dgm:t>
        <a:bodyPr/>
        <a:lstStyle/>
        <a:p>
          <a:endParaRPr lang="zh-TW" altLang="en-US"/>
        </a:p>
      </dgm:t>
    </dgm:pt>
    <dgm:pt modelId="{B8A58B91-AD9C-4D56-B547-90CF34732504}" type="pres">
      <dgm:prSet presAssocID="{D1FB3B43-FB03-40E7-8E1B-893151F6015D}" presName="compNode" presStyleCnt="0"/>
      <dgm:spPr/>
      <dgm:t>
        <a:bodyPr/>
        <a:lstStyle/>
        <a:p>
          <a:endParaRPr lang="zh-TW" altLang="en-US"/>
        </a:p>
      </dgm:t>
    </dgm:pt>
    <dgm:pt modelId="{5D81D65A-792A-4365-8B8C-AE02A9CBC983}" type="pres">
      <dgm:prSet presAssocID="{D1FB3B43-FB03-40E7-8E1B-893151F6015D}" presName="dummyConnPt" presStyleCnt="0"/>
      <dgm:spPr/>
      <dgm:t>
        <a:bodyPr/>
        <a:lstStyle/>
        <a:p>
          <a:endParaRPr lang="zh-TW" altLang="en-US"/>
        </a:p>
      </dgm:t>
    </dgm:pt>
    <dgm:pt modelId="{5F92322F-883E-4FB6-B476-C41FEDE946D7}" type="pres">
      <dgm:prSet presAssocID="{D1FB3B43-FB03-40E7-8E1B-893151F6015D}" presName="node" presStyleLbl="node1" presStyleIdx="6" presStyleCnt="10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C7FF3C45-FF3A-4202-8DF3-6F9C3BA3F0D9}" type="pres">
      <dgm:prSet presAssocID="{CF91E214-61FB-46BC-B340-AE845DAD3069}" presName="sibTrans" presStyleLbl="bgSibTrans2D1" presStyleIdx="6" presStyleCnt="9"/>
      <dgm:spPr/>
      <dgm:t>
        <a:bodyPr/>
        <a:lstStyle/>
        <a:p>
          <a:endParaRPr lang="zh-TW" altLang="en-US"/>
        </a:p>
      </dgm:t>
    </dgm:pt>
    <dgm:pt modelId="{F8AA3066-E50C-4AFC-A010-CF5262B8D9B0}" type="pres">
      <dgm:prSet presAssocID="{04D56130-9E38-4803-9C4F-5D40E873AE82}" presName="compNode" presStyleCnt="0"/>
      <dgm:spPr/>
      <dgm:t>
        <a:bodyPr/>
        <a:lstStyle/>
        <a:p>
          <a:endParaRPr lang="zh-TW" altLang="en-US"/>
        </a:p>
      </dgm:t>
    </dgm:pt>
    <dgm:pt modelId="{9EC8DC38-1DBD-4E07-83CD-3D8143CAEFAD}" type="pres">
      <dgm:prSet presAssocID="{04D56130-9E38-4803-9C4F-5D40E873AE82}" presName="dummyConnPt" presStyleCnt="0"/>
      <dgm:spPr/>
      <dgm:t>
        <a:bodyPr/>
        <a:lstStyle/>
        <a:p>
          <a:endParaRPr lang="zh-TW" altLang="en-US"/>
        </a:p>
      </dgm:t>
    </dgm:pt>
    <dgm:pt modelId="{724DA10C-F2A3-4686-AC42-4AF011D65673}" type="pres">
      <dgm:prSet presAssocID="{04D56130-9E38-4803-9C4F-5D40E873AE82}" presName="node" presStyleLbl="node1" presStyleIdx="7" presStyleCnt="10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195B7B22-0D7C-4518-A4F1-1AB3AEC53DF1}" type="pres">
      <dgm:prSet presAssocID="{CBAEBC79-D4BA-49B2-8C9F-060AC2E00830}" presName="sibTrans" presStyleLbl="bgSibTrans2D1" presStyleIdx="7" presStyleCnt="9"/>
      <dgm:spPr/>
      <dgm:t>
        <a:bodyPr/>
        <a:lstStyle/>
        <a:p>
          <a:endParaRPr lang="zh-TW" altLang="en-US"/>
        </a:p>
      </dgm:t>
    </dgm:pt>
    <dgm:pt modelId="{3C76877F-E390-4D9F-95DB-9F138F77D300}" type="pres">
      <dgm:prSet presAssocID="{EEA319FF-01EE-4C49-B075-EA961BB253F4}" presName="compNode" presStyleCnt="0"/>
      <dgm:spPr/>
      <dgm:t>
        <a:bodyPr/>
        <a:lstStyle/>
        <a:p>
          <a:endParaRPr lang="zh-TW" altLang="en-US"/>
        </a:p>
      </dgm:t>
    </dgm:pt>
    <dgm:pt modelId="{8717E9A1-325A-4BF8-A58B-4CD30B446A33}" type="pres">
      <dgm:prSet presAssocID="{EEA319FF-01EE-4C49-B075-EA961BB253F4}" presName="dummyConnPt" presStyleCnt="0"/>
      <dgm:spPr/>
      <dgm:t>
        <a:bodyPr/>
        <a:lstStyle/>
        <a:p>
          <a:endParaRPr lang="zh-TW" altLang="en-US"/>
        </a:p>
      </dgm:t>
    </dgm:pt>
    <dgm:pt modelId="{B4234B1C-E3DC-420F-99EB-81B0A0AE4FA6}" type="pres">
      <dgm:prSet presAssocID="{EEA319FF-01EE-4C49-B075-EA961BB253F4}" presName="node" presStyleLbl="node1" presStyleIdx="8" presStyleCnt="10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90BB7539-BDFC-4863-934F-D9C6BE242E8A}" type="pres">
      <dgm:prSet presAssocID="{528A4DD6-9CF6-486F-AF8B-BF95EEAB106D}" presName="sibTrans" presStyleLbl="bgSibTrans2D1" presStyleIdx="8" presStyleCnt="9"/>
      <dgm:spPr/>
      <dgm:t>
        <a:bodyPr/>
        <a:lstStyle/>
        <a:p>
          <a:endParaRPr lang="zh-TW" altLang="en-US"/>
        </a:p>
      </dgm:t>
    </dgm:pt>
    <dgm:pt modelId="{5D710D99-0457-4ADA-A05F-971B9855D5DA}" type="pres">
      <dgm:prSet presAssocID="{F6B15536-6339-441B-943E-C08D41FB5894}" presName="compNode" presStyleCnt="0"/>
      <dgm:spPr/>
      <dgm:t>
        <a:bodyPr/>
        <a:lstStyle/>
        <a:p>
          <a:endParaRPr lang="zh-TW" altLang="en-US"/>
        </a:p>
      </dgm:t>
    </dgm:pt>
    <dgm:pt modelId="{0A1121FA-3BEB-4246-9F12-F059EDC3B2D0}" type="pres">
      <dgm:prSet presAssocID="{F6B15536-6339-441B-943E-C08D41FB5894}" presName="dummyConnPt" presStyleCnt="0"/>
      <dgm:spPr/>
      <dgm:t>
        <a:bodyPr/>
        <a:lstStyle/>
        <a:p>
          <a:endParaRPr lang="zh-TW" altLang="en-US"/>
        </a:p>
      </dgm:t>
    </dgm:pt>
    <dgm:pt modelId="{7FDAD740-93E8-4D55-B0BD-045ECB095FCD}" type="pres">
      <dgm:prSet presAssocID="{F6B15536-6339-441B-943E-C08D41FB5894}" presName="node" presStyleLbl="node1" presStyleIdx="9" presStyleCnt="10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1356B08C-C208-416B-82F7-371144D42458}" type="presOf" srcId="{CBAEBC79-D4BA-49B2-8C9F-060AC2E00830}" destId="{195B7B22-0D7C-4518-A4F1-1AB3AEC53DF1}" srcOrd="0" destOrd="0" presId="urn:microsoft.com/office/officeart/2005/8/layout/bProcess4"/>
    <dgm:cxn modelId="{7AC39183-13F5-43E6-9F62-D85996318167}" srcId="{19AFF5BA-202B-429C-A630-920B0EE752BA}" destId="{04D56130-9E38-4803-9C4F-5D40E873AE82}" srcOrd="7" destOrd="0" parTransId="{22CCA7CC-25A9-4736-96B2-5CC7BB6FF867}" sibTransId="{CBAEBC79-D4BA-49B2-8C9F-060AC2E00830}"/>
    <dgm:cxn modelId="{D79C95FE-3A97-4CA4-9181-1C2F09D916B4}" type="presOf" srcId="{0EBE2DC5-DB2E-4843-8EA5-8636BCC58B15}" destId="{88B69AF2-CE58-400B-BEDA-9B9457E309DF}" srcOrd="0" destOrd="0" presId="urn:microsoft.com/office/officeart/2005/8/layout/bProcess4"/>
    <dgm:cxn modelId="{75016D51-14F4-407A-B467-BEE1057D4D8E}" type="presOf" srcId="{BB192ACC-9312-4262-A11F-A55FE6AD1973}" destId="{F256E1B4-ADBF-49B3-91F1-02D0A300DF41}" srcOrd="0" destOrd="0" presId="urn:microsoft.com/office/officeart/2005/8/layout/bProcess4"/>
    <dgm:cxn modelId="{8D48D3FE-DE04-495C-B716-B6DD62C6BE4F}" srcId="{19AFF5BA-202B-429C-A630-920B0EE752BA}" destId="{15BE6689-DFCB-4E92-BAE3-C279A3FC4D05}" srcOrd="5" destOrd="0" parTransId="{8E09D349-68FA-4AE5-A499-A5A4AC775828}" sibTransId="{7A7B92D5-5FA0-446A-840C-52DAB423D24A}"/>
    <dgm:cxn modelId="{4DDEAD52-2AFF-4552-9112-80F99017692B}" type="presOf" srcId="{19AFF5BA-202B-429C-A630-920B0EE752BA}" destId="{CF969956-DFD4-4A9D-A48E-6815C3A6F209}" srcOrd="0" destOrd="0" presId="urn:microsoft.com/office/officeart/2005/8/layout/bProcess4"/>
    <dgm:cxn modelId="{5EB7DCF8-49ED-49A6-A34B-B0C1CF84CEBB}" srcId="{19AFF5BA-202B-429C-A630-920B0EE752BA}" destId="{0EBE2DC5-DB2E-4843-8EA5-8636BCC58B15}" srcOrd="0" destOrd="0" parTransId="{CC483168-B017-4001-9F24-098BA4819810}" sibTransId="{CA95764E-77BC-4B17-B133-F2FE337B8941}"/>
    <dgm:cxn modelId="{1FFD76F0-B0D2-4151-826A-0B3BCF59C5A9}" type="presOf" srcId="{F6B15536-6339-441B-943E-C08D41FB5894}" destId="{7FDAD740-93E8-4D55-B0BD-045ECB095FCD}" srcOrd="0" destOrd="0" presId="urn:microsoft.com/office/officeart/2005/8/layout/bProcess4"/>
    <dgm:cxn modelId="{28CF5920-BCBD-4102-81F6-1AE2EA2B9676}" srcId="{19AFF5BA-202B-429C-A630-920B0EE752BA}" destId="{D1FB3B43-FB03-40E7-8E1B-893151F6015D}" srcOrd="6" destOrd="0" parTransId="{43A4974E-E7DE-477C-9387-153E98D9B25C}" sibTransId="{CF91E214-61FB-46BC-B340-AE845DAD3069}"/>
    <dgm:cxn modelId="{0A82C25D-E201-4CD5-B9EA-8CA5EDE74D38}" srcId="{19AFF5BA-202B-429C-A630-920B0EE752BA}" destId="{A5FD551B-F36E-4799-9B7E-2088B673818E}" srcOrd="1" destOrd="0" parTransId="{7F4F1E5F-842E-4FA8-9E8C-99979D449607}" sibTransId="{F6358B9A-40FE-4821-BAE4-2B6287C42C0B}"/>
    <dgm:cxn modelId="{345C211D-988A-4D59-9FD2-32860CFECDD1}" srcId="{19AFF5BA-202B-429C-A630-920B0EE752BA}" destId="{EEA319FF-01EE-4C49-B075-EA961BB253F4}" srcOrd="8" destOrd="0" parTransId="{DECAB8E6-66D8-4605-AF3F-57401FC52414}" sibTransId="{528A4DD6-9CF6-486F-AF8B-BF95EEAB106D}"/>
    <dgm:cxn modelId="{E0ADD751-EC3D-472A-8526-93669079EF81}" srcId="{19AFF5BA-202B-429C-A630-920B0EE752BA}" destId="{F6B15536-6339-441B-943E-C08D41FB5894}" srcOrd="9" destOrd="0" parTransId="{C0C13204-977F-4AF3-96F8-FD048730A59F}" sibTransId="{071A3632-5980-4F43-9BAD-9ECABA6B8CD2}"/>
    <dgm:cxn modelId="{186EE4A3-3F63-466D-9CAF-081CF8CF591B}" type="presOf" srcId="{7A7B92D5-5FA0-446A-840C-52DAB423D24A}" destId="{D40B84D8-8CC7-463A-8530-FCDEB5618B0A}" srcOrd="0" destOrd="0" presId="urn:microsoft.com/office/officeart/2005/8/layout/bProcess4"/>
    <dgm:cxn modelId="{D9EA5141-CBC0-4587-BBFA-5DB0D3691E01}" type="presOf" srcId="{04D56130-9E38-4803-9C4F-5D40E873AE82}" destId="{724DA10C-F2A3-4686-AC42-4AF011D65673}" srcOrd="0" destOrd="0" presId="urn:microsoft.com/office/officeart/2005/8/layout/bProcess4"/>
    <dgm:cxn modelId="{D1B7E25E-B90F-4795-9CF3-D0CD43A49565}" srcId="{19AFF5BA-202B-429C-A630-920B0EE752BA}" destId="{BB192ACC-9312-4262-A11F-A55FE6AD1973}" srcOrd="2" destOrd="0" parTransId="{9863F21F-7127-49D3-B632-0DCD243D0719}" sibTransId="{13676147-32CB-4742-B4A2-DC2005AA788D}"/>
    <dgm:cxn modelId="{7AA8B832-D65A-46B3-8718-1DCDD5C297BC}" type="presOf" srcId="{EEA319FF-01EE-4C49-B075-EA961BB253F4}" destId="{B4234B1C-E3DC-420F-99EB-81B0A0AE4FA6}" srcOrd="0" destOrd="0" presId="urn:microsoft.com/office/officeart/2005/8/layout/bProcess4"/>
    <dgm:cxn modelId="{481D41F6-4371-4083-9C87-F5CA8C44BC3B}" type="presOf" srcId="{F6358B9A-40FE-4821-BAE4-2B6287C42C0B}" destId="{D181D1BC-01F0-42D3-9646-02261C5EBFF6}" srcOrd="0" destOrd="0" presId="urn:microsoft.com/office/officeart/2005/8/layout/bProcess4"/>
    <dgm:cxn modelId="{9EE6265C-1556-4615-8AB6-0ED20C8AF3ED}" type="presOf" srcId="{13676147-32CB-4742-B4A2-DC2005AA788D}" destId="{7D3C3695-4981-4A6A-94DD-490CD036C73B}" srcOrd="0" destOrd="0" presId="urn:microsoft.com/office/officeart/2005/8/layout/bProcess4"/>
    <dgm:cxn modelId="{65755B35-81AA-466B-9F33-67939FAC58BB}" type="presOf" srcId="{CF91E214-61FB-46BC-B340-AE845DAD3069}" destId="{C7FF3C45-FF3A-4202-8DF3-6F9C3BA3F0D9}" srcOrd="0" destOrd="0" presId="urn:microsoft.com/office/officeart/2005/8/layout/bProcess4"/>
    <dgm:cxn modelId="{D7F357D4-F0BA-430C-B957-10DB0A231BEB}" type="presOf" srcId="{B181F395-5315-4A8F-AE4A-BC58BA69FA8A}" destId="{DB02EF7B-6086-4C4F-8BA0-68A646864318}" srcOrd="0" destOrd="0" presId="urn:microsoft.com/office/officeart/2005/8/layout/bProcess4"/>
    <dgm:cxn modelId="{BF9AF072-4B37-45C8-A89D-A4EB44888A10}" type="presOf" srcId="{15BE6689-DFCB-4E92-BAE3-C279A3FC4D05}" destId="{39CAD0EA-F7B2-4EAA-B0B7-E25DB41BD3F1}" srcOrd="0" destOrd="0" presId="urn:microsoft.com/office/officeart/2005/8/layout/bProcess4"/>
    <dgm:cxn modelId="{33E2F045-7FF0-4629-87B6-13079472ABB2}" type="presOf" srcId="{B5A111CB-2CB1-4380-8CBD-857BAE7F6AC8}" destId="{3070FC7C-AF12-4C56-90BF-6D1B5CB09B25}" srcOrd="0" destOrd="0" presId="urn:microsoft.com/office/officeart/2005/8/layout/bProcess4"/>
    <dgm:cxn modelId="{A9B79841-D3D8-4CDC-B9D5-02A28AF40FDB}" srcId="{19AFF5BA-202B-429C-A630-920B0EE752BA}" destId="{509DE62C-47DC-496A-A737-36E1C7FE02CC}" srcOrd="4" destOrd="0" parTransId="{26153CFB-A233-4929-94BF-2EC34A4BAE85}" sibTransId="{B5A111CB-2CB1-4380-8CBD-857BAE7F6AC8}"/>
    <dgm:cxn modelId="{BBCB387F-2FDC-4FBD-98B8-C2172C968702}" type="presOf" srcId="{528A4DD6-9CF6-486F-AF8B-BF95EEAB106D}" destId="{90BB7539-BDFC-4863-934F-D9C6BE242E8A}" srcOrd="0" destOrd="0" presId="urn:microsoft.com/office/officeart/2005/8/layout/bProcess4"/>
    <dgm:cxn modelId="{A89B16B6-C8F4-4EBB-A0E4-0F75F6DEE161}" type="presOf" srcId="{D1FB3B43-FB03-40E7-8E1B-893151F6015D}" destId="{5F92322F-883E-4FB6-B476-C41FEDE946D7}" srcOrd="0" destOrd="0" presId="urn:microsoft.com/office/officeart/2005/8/layout/bProcess4"/>
    <dgm:cxn modelId="{C3C69059-5C00-4990-B872-51A1A651166B}" srcId="{19AFF5BA-202B-429C-A630-920B0EE752BA}" destId="{B181F395-5315-4A8F-AE4A-BC58BA69FA8A}" srcOrd="3" destOrd="0" parTransId="{4D27ACBD-5BCB-4D6A-8F54-4000840DF792}" sibTransId="{B57D4128-7D56-4AE2-BF10-D69BA41E1119}"/>
    <dgm:cxn modelId="{CAC403F3-5E7C-4F3F-8978-FF32AB7B2527}" type="presOf" srcId="{A5FD551B-F36E-4799-9B7E-2088B673818E}" destId="{97F9B804-E95E-49C6-A899-95E8C032DE83}" srcOrd="0" destOrd="0" presId="urn:microsoft.com/office/officeart/2005/8/layout/bProcess4"/>
    <dgm:cxn modelId="{DDFD0497-B096-4A3C-9CA0-EAC1F55722E7}" type="presOf" srcId="{B57D4128-7D56-4AE2-BF10-D69BA41E1119}" destId="{ED3B0811-C007-4183-8636-9CBD20B5E126}" srcOrd="0" destOrd="0" presId="urn:microsoft.com/office/officeart/2005/8/layout/bProcess4"/>
    <dgm:cxn modelId="{6342EF1F-A4FA-470C-9194-AA6C16C4CFA1}" type="presOf" srcId="{CA95764E-77BC-4B17-B133-F2FE337B8941}" destId="{80C60964-5462-4216-BBFF-87170A28AF01}" srcOrd="0" destOrd="0" presId="urn:microsoft.com/office/officeart/2005/8/layout/bProcess4"/>
    <dgm:cxn modelId="{86909B04-03D5-43CD-AC1E-ACDF4663D6B9}" type="presOf" srcId="{509DE62C-47DC-496A-A737-36E1C7FE02CC}" destId="{7837F32A-FA1A-4AE1-9F74-EAFB2D75BCAA}" srcOrd="0" destOrd="0" presId="urn:microsoft.com/office/officeart/2005/8/layout/bProcess4"/>
    <dgm:cxn modelId="{D84789BD-0BAF-4520-AE9F-8B8784C32CF0}" type="presParOf" srcId="{CF969956-DFD4-4A9D-A48E-6815C3A6F209}" destId="{F677ED6A-E805-42A5-B851-2FDD069406EF}" srcOrd="0" destOrd="0" presId="urn:microsoft.com/office/officeart/2005/8/layout/bProcess4"/>
    <dgm:cxn modelId="{66457B7D-2F62-44C9-9E8A-0BDB479C03A6}" type="presParOf" srcId="{F677ED6A-E805-42A5-B851-2FDD069406EF}" destId="{ABA5AE92-4AB3-499C-A69E-1BD62A99919F}" srcOrd="0" destOrd="0" presId="urn:microsoft.com/office/officeart/2005/8/layout/bProcess4"/>
    <dgm:cxn modelId="{29D745CB-C478-4BDE-AFC6-53F682E497B4}" type="presParOf" srcId="{F677ED6A-E805-42A5-B851-2FDD069406EF}" destId="{88B69AF2-CE58-400B-BEDA-9B9457E309DF}" srcOrd="1" destOrd="0" presId="urn:microsoft.com/office/officeart/2005/8/layout/bProcess4"/>
    <dgm:cxn modelId="{97B723F7-E8D9-4318-AAA3-A13FB3B0DB01}" type="presParOf" srcId="{CF969956-DFD4-4A9D-A48E-6815C3A6F209}" destId="{80C60964-5462-4216-BBFF-87170A28AF01}" srcOrd="1" destOrd="0" presId="urn:microsoft.com/office/officeart/2005/8/layout/bProcess4"/>
    <dgm:cxn modelId="{0361D211-8B95-4619-85AC-13A8E07796EC}" type="presParOf" srcId="{CF969956-DFD4-4A9D-A48E-6815C3A6F209}" destId="{20F58CC0-47E5-4658-970E-665E089A0397}" srcOrd="2" destOrd="0" presId="urn:microsoft.com/office/officeart/2005/8/layout/bProcess4"/>
    <dgm:cxn modelId="{B6DE0632-7718-4029-A1C7-3E7147CA8C55}" type="presParOf" srcId="{20F58CC0-47E5-4658-970E-665E089A0397}" destId="{BA7926D4-B8A2-485D-AA44-E3E16210E021}" srcOrd="0" destOrd="0" presId="urn:microsoft.com/office/officeart/2005/8/layout/bProcess4"/>
    <dgm:cxn modelId="{17103C93-0760-4FC2-8807-A09C3A0BBE28}" type="presParOf" srcId="{20F58CC0-47E5-4658-970E-665E089A0397}" destId="{97F9B804-E95E-49C6-A899-95E8C032DE83}" srcOrd="1" destOrd="0" presId="urn:microsoft.com/office/officeart/2005/8/layout/bProcess4"/>
    <dgm:cxn modelId="{C58A2EB8-22D8-4E51-9B4D-53F324A4808F}" type="presParOf" srcId="{CF969956-DFD4-4A9D-A48E-6815C3A6F209}" destId="{D181D1BC-01F0-42D3-9646-02261C5EBFF6}" srcOrd="3" destOrd="0" presId="urn:microsoft.com/office/officeart/2005/8/layout/bProcess4"/>
    <dgm:cxn modelId="{5430D8A6-8922-47E8-8B19-B9F91B889865}" type="presParOf" srcId="{CF969956-DFD4-4A9D-A48E-6815C3A6F209}" destId="{B9B05B10-7314-4284-826E-01BE00EEA5FF}" srcOrd="4" destOrd="0" presId="urn:microsoft.com/office/officeart/2005/8/layout/bProcess4"/>
    <dgm:cxn modelId="{1DF5335B-FF11-40C7-9C8B-F1DBEFD0053C}" type="presParOf" srcId="{B9B05B10-7314-4284-826E-01BE00EEA5FF}" destId="{A262E5C4-247C-4BB9-BB48-88D8B9FB359D}" srcOrd="0" destOrd="0" presId="urn:microsoft.com/office/officeart/2005/8/layout/bProcess4"/>
    <dgm:cxn modelId="{79B0EED3-B59F-497C-831F-693771AD97D8}" type="presParOf" srcId="{B9B05B10-7314-4284-826E-01BE00EEA5FF}" destId="{F256E1B4-ADBF-49B3-91F1-02D0A300DF41}" srcOrd="1" destOrd="0" presId="urn:microsoft.com/office/officeart/2005/8/layout/bProcess4"/>
    <dgm:cxn modelId="{9AFE6902-BF63-4D60-B78A-2524C5BCC0E9}" type="presParOf" srcId="{CF969956-DFD4-4A9D-A48E-6815C3A6F209}" destId="{7D3C3695-4981-4A6A-94DD-490CD036C73B}" srcOrd="5" destOrd="0" presId="urn:microsoft.com/office/officeart/2005/8/layout/bProcess4"/>
    <dgm:cxn modelId="{E59A8332-8763-4DCA-8447-AA0401219C34}" type="presParOf" srcId="{CF969956-DFD4-4A9D-A48E-6815C3A6F209}" destId="{2D29899E-59FD-4F9D-A8D8-25ECBE59C6A5}" srcOrd="6" destOrd="0" presId="urn:microsoft.com/office/officeart/2005/8/layout/bProcess4"/>
    <dgm:cxn modelId="{8C7660AE-6EF7-4A04-B995-461E87C59456}" type="presParOf" srcId="{2D29899E-59FD-4F9D-A8D8-25ECBE59C6A5}" destId="{08931717-CB31-4652-BD69-2E2003F45D55}" srcOrd="0" destOrd="0" presId="urn:microsoft.com/office/officeart/2005/8/layout/bProcess4"/>
    <dgm:cxn modelId="{7EF4CBDA-C712-4249-8DD5-3EB239600607}" type="presParOf" srcId="{2D29899E-59FD-4F9D-A8D8-25ECBE59C6A5}" destId="{DB02EF7B-6086-4C4F-8BA0-68A646864318}" srcOrd="1" destOrd="0" presId="urn:microsoft.com/office/officeart/2005/8/layout/bProcess4"/>
    <dgm:cxn modelId="{74628965-B106-4124-84A7-2456D63C70A3}" type="presParOf" srcId="{CF969956-DFD4-4A9D-A48E-6815C3A6F209}" destId="{ED3B0811-C007-4183-8636-9CBD20B5E126}" srcOrd="7" destOrd="0" presId="urn:microsoft.com/office/officeart/2005/8/layout/bProcess4"/>
    <dgm:cxn modelId="{F1DFAEAB-37AD-469D-8669-72D93D7361EC}" type="presParOf" srcId="{CF969956-DFD4-4A9D-A48E-6815C3A6F209}" destId="{10D21290-ADF1-4B36-A53B-E3143AE622A5}" srcOrd="8" destOrd="0" presId="urn:microsoft.com/office/officeart/2005/8/layout/bProcess4"/>
    <dgm:cxn modelId="{7BCC6C56-C127-4736-AFE1-60EA19A31854}" type="presParOf" srcId="{10D21290-ADF1-4B36-A53B-E3143AE622A5}" destId="{A76CE685-BC54-4942-9197-83F4DAF403FA}" srcOrd="0" destOrd="0" presId="urn:microsoft.com/office/officeart/2005/8/layout/bProcess4"/>
    <dgm:cxn modelId="{AEA0EF1F-BB8B-4F22-A71D-C05EEF459196}" type="presParOf" srcId="{10D21290-ADF1-4B36-A53B-E3143AE622A5}" destId="{7837F32A-FA1A-4AE1-9F74-EAFB2D75BCAA}" srcOrd="1" destOrd="0" presId="urn:microsoft.com/office/officeart/2005/8/layout/bProcess4"/>
    <dgm:cxn modelId="{4BABD6B9-023C-45AC-AD24-556E6D98E7B6}" type="presParOf" srcId="{CF969956-DFD4-4A9D-A48E-6815C3A6F209}" destId="{3070FC7C-AF12-4C56-90BF-6D1B5CB09B25}" srcOrd="9" destOrd="0" presId="urn:microsoft.com/office/officeart/2005/8/layout/bProcess4"/>
    <dgm:cxn modelId="{5EBCCE55-6F3D-4289-839A-EC985BFBE04C}" type="presParOf" srcId="{CF969956-DFD4-4A9D-A48E-6815C3A6F209}" destId="{556F7665-CA13-492E-9DC7-92A59BE5DB89}" srcOrd="10" destOrd="0" presId="urn:microsoft.com/office/officeart/2005/8/layout/bProcess4"/>
    <dgm:cxn modelId="{FF18A5B5-9027-4C2A-A494-58A06DE8DD52}" type="presParOf" srcId="{556F7665-CA13-492E-9DC7-92A59BE5DB89}" destId="{3E010C9E-6E63-4529-A79D-BA4F81CEDA8F}" srcOrd="0" destOrd="0" presId="urn:microsoft.com/office/officeart/2005/8/layout/bProcess4"/>
    <dgm:cxn modelId="{FA80A40E-FB0E-4546-A1EE-7020A1DACF35}" type="presParOf" srcId="{556F7665-CA13-492E-9DC7-92A59BE5DB89}" destId="{39CAD0EA-F7B2-4EAA-B0B7-E25DB41BD3F1}" srcOrd="1" destOrd="0" presId="urn:microsoft.com/office/officeart/2005/8/layout/bProcess4"/>
    <dgm:cxn modelId="{DF58E1A2-B684-4A72-87EC-049647086F09}" type="presParOf" srcId="{CF969956-DFD4-4A9D-A48E-6815C3A6F209}" destId="{D40B84D8-8CC7-463A-8530-FCDEB5618B0A}" srcOrd="11" destOrd="0" presId="urn:microsoft.com/office/officeart/2005/8/layout/bProcess4"/>
    <dgm:cxn modelId="{A39A5BE3-D89C-4D06-9306-926DEA4BFCB3}" type="presParOf" srcId="{CF969956-DFD4-4A9D-A48E-6815C3A6F209}" destId="{B8A58B91-AD9C-4D56-B547-90CF34732504}" srcOrd="12" destOrd="0" presId="urn:microsoft.com/office/officeart/2005/8/layout/bProcess4"/>
    <dgm:cxn modelId="{2D93B019-3B7D-4E55-8BF0-D3854B0756BE}" type="presParOf" srcId="{B8A58B91-AD9C-4D56-B547-90CF34732504}" destId="{5D81D65A-792A-4365-8B8C-AE02A9CBC983}" srcOrd="0" destOrd="0" presId="urn:microsoft.com/office/officeart/2005/8/layout/bProcess4"/>
    <dgm:cxn modelId="{97CB77D1-1160-4EFF-AAB0-DA3FA0FF2B37}" type="presParOf" srcId="{B8A58B91-AD9C-4D56-B547-90CF34732504}" destId="{5F92322F-883E-4FB6-B476-C41FEDE946D7}" srcOrd="1" destOrd="0" presId="urn:microsoft.com/office/officeart/2005/8/layout/bProcess4"/>
    <dgm:cxn modelId="{73E958F7-A309-403A-8DA8-4703CA4CF2B6}" type="presParOf" srcId="{CF969956-DFD4-4A9D-A48E-6815C3A6F209}" destId="{C7FF3C45-FF3A-4202-8DF3-6F9C3BA3F0D9}" srcOrd="13" destOrd="0" presId="urn:microsoft.com/office/officeart/2005/8/layout/bProcess4"/>
    <dgm:cxn modelId="{DF57FDEF-3080-4094-8EB2-570AFCD9F892}" type="presParOf" srcId="{CF969956-DFD4-4A9D-A48E-6815C3A6F209}" destId="{F8AA3066-E50C-4AFC-A010-CF5262B8D9B0}" srcOrd="14" destOrd="0" presId="urn:microsoft.com/office/officeart/2005/8/layout/bProcess4"/>
    <dgm:cxn modelId="{739EAD4B-1A83-41B9-B829-5442BCF1BA3A}" type="presParOf" srcId="{F8AA3066-E50C-4AFC-A010-CF5262B8D9B0}" destId="{9EC8DC38-1DBD-4E07-83CD-3D8143CAEFAD}" srcOrd="0" destOrd="0" presId="urn:microsoft.com/office/officeart/2005/8/layout/bProcess4"/>
    <dgm:cxn modelId="{1EF604EB-7779-4B1E-804B-E07F3C4AAF90}" type="presParOf" srcId="{F8AA3066-E50C-4AFC-A010-CF5262B8D9B0}" destId="{724DA10C-F2A3-4686-AC42-4AF011D65673}" srcOrd="1" destOrd="0" presId="urn:microsoft.com/office/officeart/2005/8/layout/bProcess4"/>
    <dgm:cxn modelId="{C1DC1CAF-B81A-4930-9A6E-963006F3A955}" type="presParOf" srcId="{CF969956-DFD4-4A9D-A48E-6815C3A6F209}" destId="{195B7B22-0D7C-4518-A4F1-1AB3AEC53DF1}" srcOrd="15" destOrd="0" presId="urn:microsoft.com/office/officeart/2005/8/layout/bProcess4"/>
    <dgm:cxn modelId="{6B90AFBF-7352-4D6B-9E3B-83B9C1E91697}" type="presParOf" srcId="{CF969956-DFD4-4A9D-A48E-6815C3A6F209}" destId="{3C76877F-E390-4D9F-95DB-9F138F77D300}" srcOrd="16" destOrd="0" presId="urn:microsoft.com/office/officeart/2005/8/layout/bProcess4"/>
    <dgm:cxn modelId="{C1CABE79-D8EE-4843-82D9-8980D185A4DF}" type="presParOf" srcId="{3C76877F-E390-4D9F-95DB-9F138F77D300}" destId="{8717E9A1-325A-4BF8-A58B-4CD30B446A33}" srcOrd="0" destOrd="0" presId="urn:microsoft.com/office/officeart/2005/8/layout/bProcess4"/>
    <dgm:cxn modelId="{440154AE-31B1-4C87-A098-AE35FCC1B689}" type="presParOf" srcId="{3C76877F-E390-4D9F-95DB-9F138F77D300}" destId="{B4234B1C-E3DC-420F-99EB-81B0A0AE4FA6}" srcOrd="1" destOrd="0" presId="urn:microsoft.com/office/officeart/2005/8/layout/bProcess4"/>
    <dgm:cxn modelId="{4434926C-0B28-4670-8A06-9F7D9B09C6D9}" type="presParOf" srcId="{CF969956-DFD4-4A9D-A48E-6815C3A6F209}" destId="{90BB7539-BDFC-4863-934F-D9C6BE242E8A}" srcOrd="17" destOrd="0" presId="urn:microsoft.com/office/officeart/2005/8/layout/bProcess4"/>
    <dgm:cxn modelId="{AD0466DE-28E7-42D5-B618-6D2CE1E171BC}" type="presParOf" srcId="{CF969956-DFD4-4A9D-A48E-6815C3A6F209}" destId="{5D710D99-0457-4ADA-A05F-971B9855D5DA}" srcOrd="18" destOrd="0" presId="urn:microsoft.com/office/officeart/2005/8/layout/bProcess4"/>
    <dgm:cxn modelId="{09BD7ADA-9FB1-4A7B-993F-D5786DFF06DF}" type="presParOf" srcId="{5D710D99-0457-4ADA-A05F-971B9855D5DA}" destId="{0A1121FA-3BEB-4246-9F12-F059EDC3B2D0}" srcOrd="0" destOrd="0" presId="urn:microsoft.com/office/officeart/2005/8/layout/bProcess4"/>
    <dgm:cxn modelId="{9803B82F-E232-4AC3-9D6E-8CC7D3E7DEB9}" type="presParOf" srcId="{5D710D99-0457-4ADA-A05F-971B9855D5DA}" destId="{7FDAD740-93E8-4D55-B0BD-045ECB095FCD}" srcOrd="1" destOrd="0" presId="urn:microsoft.com/office/officeart/2005/8/layout/b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0C60964-5462-4216-BBFF-87170A28AF01}">
      <dsp:nvSpPr>
        <dsp:cNvPr id="0" name=""/>
        <dsp:cNvSpPr/>
      </dsp:nvSpPr>
      <dsp:spPr>
        <a:xfrm rot="5400000">
          <a:off x="2205461" y="729560"/>
          <a:ext cx="1138504" cy="137247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z="-152400" extrusionH="63500" prstMaterial="matte">
          <a:bevelT w="2540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88B69AF2-CE58-400B-BEDA-9B9457E309DF}">
      <dsp:nvSpPr>
        <dsp:cNvPr id="0" name=""/>
        <dsp:cNvSpPr/>
      </dsp:nvSpPr>
      <dsp:spPr>
        <a:xfrm>
          <a:off x="2467109" y="2590"/>
          <a:ext cx="1524967" cy="91498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2200" kern="1200" dirty="0" smtClean="0">
              <a:solidFill>
                <a:schemeClr val="tx1">
                  <a:lumMod val="95000"/>
                  <a:lumOff val="5000"/>
                </a:schemeClr>
              </a:solidFill>
              <a:latin typeface="標楷體" panose="03000509000000000000" pitchFamily="65" charset="-120"/>
              <a:ea typeface="標楷體" panose="03000509000000000000" pitchFamily="65" charset="-120"/>
            </a:rPr>
            <a:t>6</a:t>
          </a:r>
          <a:r>
            <a:rPr lang="zh-TW" altLang="en-US" sz="2200" kern="1200" dirty="0" smtClean="0">
              <a:solidFill>
                <a:schemeClr val="tx1">
                  <a:lumMod val="95000"/>
                  <a:lumOff val="5000"/>
                </a:schemeClr>
              </a:solidFill>
              <a:latin typeface="標楷體" panose="03000509000000000000" pitchFamily="65" charset="-120"/>
              <a:ea typeface="標楷體" panose="03000509000000000000" pitchFamily="65" charset="-120"/>
            </a:rPr>
            <a:t>：</a:t>
          </a:r>
          <a:r>
            <a:rPr lang="en-US" altLang="zh-TW" sz="2200" kern="1200" dirty="0" smtClean="0">
              <a:solidFill>
                <a:schemeClr val="tx1">
                  <a:lumMod val="95000"/>
                  <a:lumOff val="5000"/>
                </a:schemeClr>
              </a:solidFill>
              <a:latin typeface="標楷體" panose="03000509000000000000" pitchFamily="65" charset="-120"/>
              <a:ea typeface="標楷體" panose="03000509000000000000" pitchFamily="65" charset="-120"/>
            </a:rPr>
            <a:t>35</a:t>
          </a:r>
          <a:r>
            <a:rPr lang="zh-TW" altLang="en-US" sz="2200" kern="1200" dirty="0" smtClean="0">
              <a:solidFill>
                <a:schemeClr val="tx1">
                  <a:lumMod val="95000"/>
                  <a:lumOff val="5000"/>
                </a:schemeClr>
              </a:solidFill>
              <a:latin typeface="標楷體" panose="03000509000000000000" pitchFamily="65" charset="-120"/>
              <a:ea typeface="標楷體" panose="03000509000000000000" pitchFamily="65" charset="-120"/>
            </a:rPr>
            <a:t>起床</a:t>
          </a:r>
          <a:endParaRPr lang="zh-TW" altLang="en-US" sz="2200" kern="1200" dirty="0">
            <a:solidFill>
              <a:schemeClr val="tx1">
                <a:lumMod val="95000"/>
                <a:lumOff val="5000"/>
              </a:schemeClr>
            </a:solidFill>
            <a:latin typeface="標楷體" panose="03000509000000000000" pitchFamily="65" charset="-120"/>
            <a:ea typeface="標楷體" panose="03000509000000000000" pitchFamily="65" charset="-120"/>
          </a:endParaRPr>
        </a:p>
      </dsp:txBody>
      <dsp:txXfrm>
        <a:off x="2493908" y="29389"/>
        <a:ext cx="1471369" cy="861382"/>
      </dsp:txXfrm>
    </dsp:sp>
    <dsp:sp modelId="{D181D1BC-01F0-42D3-9646-02261C5EBFF6}">
      <dsp:nvSpPr>
        <dsp:cNvPr id="0" name=""/>
        <dsp:cNvSpPr/>
      </dsp:nvSpPr>
      <dsp:spPr>
        <a:xfrm rot="5400000">
          <a:off x="2205461" y="1873285"/>
          <a:ext cx="1138504" cy="137247"/>
        </a:xfrm>
        <a:prstGeom prst="rect">
          <a:avLst/>
        </a:prstGeom>
        <a:solidFill>
          <a:schemeClr val="accent5">
            <a:hueOff val="-919168"/>
            <a:satOff val="-1278"/>
            <a:lumOff val="-490"/>
            <a:alphaOff val="0"/>
          </a:schemeClr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z="-152400" extrusionH="63500" prstMaterial="matte">
          <a:bevelT w="2540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97F9B804-E95E-49C6-A899-95E8C032DE83}">
      <dsp:nvSpPr>
        <dsp:cNvPr id="0" name=""/>
        <dsp:cNvSpPr/>
      </dsp:nvSpPr>
      <dsp:spPr>
        <a:xfrm>
          <a:off x="2467109" y="1146316"/>
          <a:ext cx="1524967" cy="91498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-817038"/>
                <a:satOff val="-1136"/>
                <a:lumOff val="-436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817038"/>
                <a:satOff val="-1136"/>
                <a:lumOff val="-436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817038"/>
                <a:satOff val="-1136"/>
                <a:lumOff val="-436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2200" kern="1200" dirty="0" smtClean="0">
              <a:solidFill>
                <a:schemeClr val="tx1">
                  <a:lumMod val="95000"/>
                  <a:lumOff val="5000"/>
                </a:schemeClr>
              </a:solidFill>
              <a:latin typeface="標楷體" panose="03000509000000000000" pitchFamily="65" charset="-120"/>
              <a:ea typeface="標楷體" panose="03000509000000000000" pitchFamily="65" charset="-120"/>
            </a:rPr>
            <a:t>8</a:t>
          </a:r>
          <a:r>
            <a:rPr lang="zh-TW" altLang="en-US" sz="2200" kern="1200" dirty="0" smtClean="0">
              <a:solidFill>
                <a:schemeClr val="tx1">
                  <a:lumMod val="95000"/>
                  <a:lumOff val="5000"/>
                </a:schemeClr>
              </a:solidFill>
              <a:latin typeface="標楷體" panose="03000509000000000000" pitchFamily="65" charset="-120"/>
              <a:ea typeface="標楷體" panose="03000509000000000000" pitchFamily="65" charset="-120"/>
            </a:rPr>
            <a:t>：</a:t>
          </a:r>
          <a:r>
            <a:rPr lang="en-US" altLang="zh-TW" sz="2200" kern="1200" dirty="0" smtClean="0">
              <a:solidFill>
                <a:schemeClr val="tx1">
                  <a:lumMod val="95000"/>
                  <a:lumOff val="5000"/>
                </a:schemeClr>
              </a:solidFill>
              <a:latin typeface="標楷體" panose="03000509000000000000" pitchFamily="65" charset="-120"/>
              <a:ea typeface="標楷體" panose="03000509000000000000" pitchFamily="65" charset="-120"/>
            </a:rPr>
            <a:t>00</a:t>
          </a:r>
          <a:r>
            <a:rPr lang="zh-TW" altLang="en-US" sz="2200" kern="1200" dirty="0" smtClean="0">
              <a:solidFill>
                <a:schemeClr val="tx1">
                  <a:lumMod val="95000"/>
                  <a:lumOff val="5000"/>
                </a:schemeClr>
              </a:solidFill>
              <a:latin typeface="標楷體" panose="03000509000000000000" pitchFamily="65" charset="-120"/>
              <a:ea typeface="標楷體" panose="03000509000000000000" pitchFamily="65" charset="-120"/>
            </a:rPr>
            <a:t>出發</a:t>
          </a:r>
          <a:endParaRPr lang="zh-TW" altLang="en-US" sz="2200" kern="1200" dirty="0">
            <a:solidFill>
              <a:schemeClr val="tx1">
                <a:lumMod val="95000"/>
                <a:lumOff val="5000"/>
              </a:schemeClr>
            </a:solidFill>
            <a:latin typeface="標楷體" panose="03000509000000000000" pitchFamily="65" charset="-120"/>
            <a:ea typeface="標楷體" panose="03000509000000000000" pitchFamily="65" charset="-120"/>
          </a:endParaRPr>
        </a:p>
      </dsp:txBody>
      <dsp:txXfrm>
        <a:off x="2493908" y="1173115"/>
        <a:ext cx="1471369" cy="861382"/>
      </dsp:txXfrm>
    </dsp:sp>
    <dsp:sp modelId="{7D3C3695-4981-4A6A-94DD-490CD036C73B}">
      <dsp:nvSpPr>
        <dsp:cNvPr id="0" name=""/>
        <dsp:cNvSpPr/>
      </dsp:nvSpPr>
      <dsp:spPr>
        <a:xfrm rot="5400000">
          <a:off x="2205461" y="3017011"/>
          <a:ext cx="1138504" cy="137247"/>
        </a:xfrm>
        <a:prstGeom prst="rect">
          <a:avLst/>
        </a:prstGeom>
        <a:solidFill>
          <a:schemeClr val="accent5">
            <a:hueOff val="-1838336"/>
            <a:satOff val="-2557"/>
            <a:lumOff val="-981"/>
            <a:alphaOff val="0"/>
          </a:schemeClr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z="-152400" extrusionH="63500" prstMaterial="matte">
          <a:bevelT w="2540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F256E1B4-ADBF-49B3-91F1-02D0A300DF41}">
      <dsp:nvSpPr>
        <dsp:cNvPr id="0" name=""/>
        <dsp:cNvSpPr/>
      </dsp:nvSpPr>
      <dsp:spPr>
        <a:xfrm>
          <a:off x="2467109" y="2290041"/>
          <a:ext cx="1524967" cy="91498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-1634077"/>
                <a:satOff val="-2273"/>
                <a:lumOff val="-872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1634077"/>
                <a:satOff val="-2273"/>
                <a:lumOff val="-872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1634077"/>
                <a:satOff val="-2273"/>
                <a:lumOff val="-872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2200" kern="1200" dirty="0" smtClean="0">
              <a:solidFill>
                <a:schemeClr val="tx1">
                  <a:lumMod val="95000"/>
                  <a:lumOff val="5000"/>
                </a:schemeClr>
              </a:solidFill>
              <a:latin typeface="標楷體" panose="03000509000000000000" pitchFamily="65" charset="-120"/>
              <a:ea typeface="標楷體" panose="03000509000000000000" pitchFamily="65" charset="-120"/>
            </a:rPr>
            <a:t>9</a:t>
          </a:r>
          <a:r>
            <a:rPr lang="zh-TW" altLang="en-US" sz="2200" kern="1200" dirty="0" smtClean="0">
              <a:solidFill>
                <a:schemeClr val="tx1">
                  <a:lumMod val="95000"/>
                  <a:lumOff val="5000"/>
                </a:schemeClr>
              </a:solidFill>
              <a:latin typeface="標楷體" panose="03000509000000000000" pitchFamily="65" charset="-120"/>
              <a:ea typeface="標楷體" panose="03000509000000000000" pitchFamily="65" charset="-120"/>
            </a:rPr>
            <a:t>：</a:t>
          </a:r>
          <a:r>
            <a:rPr lang="en-US" altLang="zh-TW" sz="2200" kern="1200" dirty="0" smtClean="0">
              <a:solidFill>
                <a:schemeClr val="tx1">
                  <a:lumMod val="95000"/>
                  <a:lumOff val="5000"/>
                </a:schemeClr>
              </a:solidFill>
              <a:latin typeface="標楷體" panose="03000509000000000000" pitchFamily="65" charset="-120"/>
              <a:ea typeface="標楷體" panose="03000509000000000000" pitchFamily="65" charset="-120"/>
            </a:rPr>
            <a:t>15</a:t>
          </a:r>
          <a:r>
            <a:rPr lang="zh-TW" altLang="en-US" sz="2200" kern="1200" dirty="0" smtClean="0">
              <a:solidFill>
                <a:schemeClr val="tx1">
                  <a:lumMod val="95000"/>
                  <a:lumOff val="5000"/>
                </a:schemeClr>
              </a:solidFill>
              <a:latin typeface="標楷體" panose="03000509000000000000" pitchFamily="65" charset="-120"/>
              <a:ea typeface="標楷體" panose="03000509000000000000" pitchFamily="65" charset="-120"/>
            </a:rPr>
            <a:t>開始玩</a:t>
          </a:r>
          <a:endParaRPr lang="zh-TW" altLang="en-US" sz="2200" kern="1200" dirty="0">
            <a:solidFill>
              <a:schemeClr val="tx1">
                <a:lumMod val="95000"/>
                <a:lumOff val="5000"/>
              </a:schemeClr>
            </a:solidFill>
            <a:latin typeface="標楷體" panose="03000509000000000000" pitchFamily="65" charset="-120"/>
            <a:ea typeface="標楷體" panose="03000509000000000000" pitchFamily="65" charset="-120"/>
          </a:endParaRPr>
        </a:p>
      </dsp:txBody>
      <dsp:txXfrm>
        <a:off x="2493908" y="2316840"/>
        <a:ext cx="1471369" cy="861382"/>
      </dsp:txXfrm>
    </dsp:sp>
    <dsp:sp modelId="{ED3B0811-C007-4183-8636-9CBD20B5E126}">
      <dsp:nvSpPr>
        <dsp:cNvPr id="0" name=""/>
        <dsp:cNvSpPr/>
      </dsp:nvSpPr>
      <dsp:spPr>
        <a:xfrm>
          <a:off x="2777323" y="3588874"/>
          <a:ext cx="2022985" cy="137247"/>
        </a:xfrm>
        <a:prstGeom prst="rect">
          <a:avLst/>
        </a:prstGeom>
        <a:solidFill>
          <a:schemeClr val="accent5">
            <a:hueOff val="-2757504"/>
            <a:satOff val="-3835"/>
            <a:lumOff val="-1471"/>
            <a:alphaOff val="0"/>
          </a:schemeClr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z="-152400" extrusionH="63500" prstMaterial="matte">
          <a:bevelT w="2540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DB02EF7B-6086-4C4F-8BA0-68A646864318}">
      <dsp:nvSpPr>
        <dsp:cNvPr id="0" name=""/>
        <dsp:cNvSpPr/>
      </dsp:nvSpPr>
      <dsp:spPr>
        <a:xfrm>
          <a:off x="2467109" y="3433767"/>
          <a:ext cx="1524967" cy="91498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-2451115"/>
                <a:satOff val="-3409"/>
                <a:lumOff val="-1307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2451115"/>
                <a:satOff val="-3409"/>
                <a:lumOff val="-1307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2451115"/>
                <a:satOff val="-3409"/>
                <a:lumOff val="-1307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200" kern="1200" dirty="0" smtClean="0">
              <a:solidFill>
                <a:schemeClr val="tx1">
                  <a:lumMod val="95000"/>
                  <a:lumOff val="5000"/>
                </a:schemeClr>
              </a:solidFill>
              <a:latin typeface="標楷體" panose="03000509000000000000" pitchFamily="65" charset="-120"/>
              <a:ea typeface="標楷體" panose="03000509000000000000" pitchFamily="65" charset="-120"/>
            </a:rPr>
            <a:t>尋寶船</a:t>
          </a:r>
          <a:endParaRPr lang="zh-TW" altLang="en-US" sz="2200" kern="1200" dirty="0">
            <a:solidFill>
              <a:schemeClr val="tx1">
                <a:lumMod val="95000"/>
                <a:lumOff val="5000"/>
              </a:schemeClr>
            </a:solidFill>
            <a:latin typeface="標楷體" panose="03000509000000000000" pitchFamily="65" charset="-120"/>
            <a:ea typeface="標楷體" panose="03000509000000000000" pitchFamily="65" charset="-120"/>
          </a:endParaRPr>
        </a:p>
      </dsp:txBody>
      <dsp:txXfrm>
        <a:off x="2493908" y="3460566"/>
        <a:ext cx="1471369" cy="861382"/>
      </dsp:txXfrm>
    </dsp:sp>
    <dsp:sp modelId="{3070FC7C-AF12-4C56-90BF-6D1B5CB09B25}">
      <dsp:nvSpPr>
        <dsp:cNvPr id="0" name=""/>
        <dsp:cNvSpPr/>
      </dsp:nvSpPr>
      <dsp:spPr>
        <a:xfrm rot="16200000">
          <a:off x="4233667" y="3017011"/>
          <a:ext cx="1138504" cy="137247"/>
        </a:xfrm>
        <a:prstGeom prst="rect">
          <a:avLst/>
        </a:prstGeom>
        <a:solidFill>
          <a:schemeClr val="accent5">
            <a:hueOff val="-3676672"/>
            <a:satOff val="-5114"/>
            <a:lumOff val="-1961"/>
            <a:alphaOff val="0"/>
          </a:schemeClr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z="-152400" extrusionH="63500" prstMaterial="matte">
          <a:bevelT w="2540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7837F32A-FA1A-4AE1-9F74-EAFB2D75BCAA}">
      <dsp:nvSpPr>
        <dsp:cNvPr id="0" name=""/>
        <dsp:cNvSpPr/>
      </dsp:nvSpPr>
      <dsp:spPr>
        <a:xfrm>
          <a:off x="4495316" y="3433767"/>
          <a:ext cx="1524967" cy="91498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-3268153"/>
                <a:satOff val="-4546"/>
                <a:lumOff val="-1743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3268153"/>
                <a:satOff val="-4546"/>
                <a:lumOff val="-1743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3268153"/>
                <a:satOff val="-4546"/>
                <a:lumOff val="-1743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200" kern="1200" dirty="0" smtClean="0">
              <a:solidFill>
                <a:schemeClr val="tx1">
                  <a:lumMod val="95000"/>
                  <a:lumOff val="5000"/>
                </a:schemeClr>
              </a:solidFill>
              <a:latin typeface="標楷體" panose="03000509000000000000" pitchFamily="65" charset="-120"/>
              <a:ea typeface="標楷體" panose="03000509000000000000" pitchFamily="65" charset="-120"/>
            </a:rPr>
            <a:t>宇宙迴旋</a:t>
          </a:r>
          <a:endParaRPr lang="zh-TW" altLang="en-US" sz="2200" kern="1200" dirty="0">
            <a:solidFill>
              <a:schemeClr val="tx1">
                <a:lumMod val="95000"/>
                <a:lumOff val="5000"/>
              </a:schemeClr>
            </a:solidFill>
            <a:latin typeface="標楷體" panose="03000509000000000000" pitchFamily="65" charset="-120"/>
            <a:ea typeface="標楷體" panose="03000509000000000000" pitchFamily="65" charset="-120"/>
          </a:endParaRPr>
        </a:p>
      </dsp:txBody>
      <dsp:txXfrm>
        <a:off x="4522115" y="3460566"/>
        <a:ext cx="1471369" cy="861382"/>
      </dsp:txXfrm>
    </dsp:sp>
    <dsp:sp modelId="{D40B84D8-8CC7-463A-8530-FCDEB5618B0A}">
      <dsp:nvSpPr>
        <dsp:cNvPr id="0" name=""/>
        <dsp:cNvSpPr/>
      </dsp:nvSpPr>
      <dsp:spPr>
        <a:xfrm rot="16200000">
          <a:off x="4233667" y="1873285"/>
          <a:ext cx="1138504" cy="137247"/>
        </a:xfrm>
        <a:prstGeom prst="rect">
          <a:avLst/>
        </a:prstGeom>
        <a:solidFill>
          <a:schemeClr val="accent5">
            <a:hueOff val="-4595840"/>
            <a:satOff val="-6392"/>
            <a:lumOff val="-2451"/>
            <a:alphaOff val="0"/>
          </a:schemeClr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z="-152400" extrusionH="63500" prstMaterial="matte">
          <a:bevelT w="2540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39CAD0EA-F7B2-4EAA-B0B7-E25DB41BD3F1}">
      <dsp:nvSpPr>
        <dsp:cNvPr id="0" name=""/>
        <dsp:cNvSpPr/>
      </dsp:nvSpPr>
      <dsp:spPr>
        <a:xfrm>
          <a:off x="4495316" y="2290041"/>
          <a:ext cx="1524967" cy="91498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-4085191"/>
                <a:satOff val="-5682"/>
                <a:lumOff val="-2179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4085191"/>
                <a:satOff val="-5682"/>
                <a:lumOff val="-2179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4085191"/>
                <a:satOff val="-5682"/>
                <a:lumOff val="-2179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200" kern="1200" dirty="0" smtClean="0">
              <a:solidFill>
                <a:schemeClr val="tx1">
                  <a:lumMod val="95000"/>
                  <a:lumOff val="5000"/>
                </a:schemeClr>
              </a:solidFill>
              <a:latin typeface="標楷體" panose="03000509000000000000" pitchFamily="65" charset="-120"/>
              <a:ea typeface="標楷體" panose="03000509000000000000" pitchFamily="65" charset="-120"/>
            </a:rPr>
            <a:t>摩天輪</a:t>
          </a:r>
          <a:endParaRPr lang="zh-TW" altLang="en-US" sz="2200" kern="1200" dirty="0">
            <a:solidFill>
              <a:schemeClr val="tx1">
                <a:lumMod val="95000"/>
                <a:lumOff val="5000"/>
              </a:schemeClr>
            </a:solidFill>
            <a:latin typeface="標楷體" panose="03000509000000000000" pitchFamily="65" charset="-120"/>
            <a:ea typeface="標楷體" panose="03000509000000000000" pitchFamily="65" charset="-120"/>
          </a:endParaRPr>
        </a:p>
      </dsp:txBody>
      <dsp:txXfrm>
        <a:off x="4522115" y="2316840"/>
        <a:ext cx="1471369" cy="861382"/>
      </dsp:txXfrm>
    </dsp:sp>
    <dsp:sp modelId="{C7FF3C45-FF3A-4202-8DF3-6F9C3BA3F0D9}">
      <dsp:nvSpPr>
        <dsp:cNvPr id="0" name=""/>
        <dsp:cNvSpPr/>
      </dsp:nvSpPr>
      <dsp:spPr>
        <a:xfrm rot="16200000">
          <a:off x="4233667" y="729560"/>
          <a:ext cx="1138504" cy="137247"/>
        </a:xfrm>
        <a:prstGeom prst="rect">
          <a:avLst/>
        </a:prstGeom>
        <a:solidFill>
          <a:schemeClr val="accent5">
            <a:hueOff val="-5515009"/>
            <a:satOff val="-7671"/>
            <a:lumOff val="-2942"/>
            <a:alphaOff val="0"/>
          </a:schemeClr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z="-152400" extrusionH="63500" prstMaterial="matte">
          <a:bevelT w="2540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5F92322F-883E-4FB6-B476-C41FEDE946D7}">
      <dsp:nvSpPr>
        <dsp:cNvPr id="0" name=""/>
        <dsp:cNvSpPr/>
      </dsp:nvSpPr>
      <dsp:spPr>
        <a:xfrm>
          <a:off x="4495316" y="1146316"/>
          <a:ext cx="1524967" cy="91498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-4902230"/>
                <a:satOff val="-6819"/>
                <a:lumOff val="-2615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4902230"/>
                <a:satOff val="-6819"/>
                <a:lumOff val="-2615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4902230"/>
                <a:satOff val="-6819"/>
                <a:lumOff val="-2615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2200" kern="1200" dirty="0" smtClean="0">
              <a:solidFill>
                <a:schemeClr val="tx1">
                  <a:lumMod val="95000"/>
                  <a:lumOff val="5000"/>
                </a:schemeClr>
              </a:solidFill>
              <a:latin typeface="標楷體" panose="03000509000000000000" pitchFamily="65" charset="-120"/>
              <a:ea typeface="標楷體" panose="03000509000000000000" pitchFamily="65" charset="-120"/>
            </a:rPr>
            <a:t>12</a:t>
          </a:r>
          <a:r>
            <a:rPr lang="zh-TW" altLang="en-US" sz="2200" kern="1200" dirty="0" smtClean="0">
              <a:solidFill>
                <a:schemeClr val="tx1">
                  <a:lumMod val="95000"/>
                  <a:lumOff val="5000"/>
                </a:schemeClr>
              </a:solidFill>
              <a:latin typeface="標楷體" panose="03000509000000000000" pitchFamily="65" charset="-120"/>
              <a:ea typeface="標楷體" panose="03000509000000000000" pitchFamily="65" charset="-120"/>
            </a:rPr>
            <a:t>：</a:t>
          </a:r>
          <a:r>
            <a:rPr lang="en-US" altLang="zh-TW" sz="2200" kern="1200" dirty="0" smtClean="0">
              <a:solidFill>
                <a:schemeClr val="tx1">
                  <a:lumMod val="95000"/>
                  <a:lumOff val="5000"/>
                </a:schemeClr>
              </a:solidFill>
              <a:latin typeface="標楷體" panose="03000509000000000000" pitchFamily="65" charset="-120"/>
              <a:ea typeface="標楷體" panose="03000509000000000000" pitchFamily="65" charset="-120"/>
            </a:rPr>
            <a:t>00</a:t>
          </a:r>
          <a:r>
            <a:rPr lang="zh-TW" altLang="en-US" sz="2200" kern="1200" dirty="0" smtClean="0">
              <a:solidFill>
                <a:schemeClr val="tx1">
                  <a:lumMod val="95000"/>
                  <a:lumOff val="5000"/>
                </a:schemeClr>
              </a:solidFill>
              <a:latin typeface="標楷體" panose="03000509000000000000" pitchFamily="65" charset="-120"/>
              <a:ea typeface="標楷體" panose="03000509000000000000" pitchFamily="65" charset="-120"/>
            </a:rPr>
            <a:t>吃午餐</a:t>
          </a:r>
          <a:endParaRPr lang="zh-TW" altLang="en-US" sz="2200" kern="1200" dirty="0">
            <a:solidFill>
              <a:schemeClr val="tx1">
                <a:lumMod val="95000"/>
                <a:lumOff val="5000"/>
              </a:schemeClr>
            </a:solidFill>
            <a:latin typeface="標楷體" panose="03000509000000000000" pitchFamily="65" charset="-120"/>
            <a:ea typeface="標楷體" panose="03000509000000000000" pitchFamily="65" charset="-120"/>
          </a:endParaRPr>
        </a:p>
      </dsp:txBody>
      <dsp:txXfrm>
        <a:off x="4522115" y="1173115"/>
        <a:ext cx="1471369" cy="861382"/>
      </dsp:txXfrm>
    </dsp:sp>
    <dsp:sp modelId="{195B7B22-0D7C-4518-A4F1-1AB3AEC53DF1}">
      <dsp:nvSpPr>
        <dsp:cNvPr id="0" name=""/>
        <dsp:cNvSpPr/>
      </dsp:nvSpPr>
      <dsp:spPr>
        <a:xfrm>
          <a:off x="4805530" y="157697"/>
          <a:ext cx="2022985" cy="137247"/>
        </a:xfrm>
        <a:prstGeom prst="rect">
          <a:avLst/>
        </a:prstGeom>
        <a:solidFill>
          <a:schemeClr val="accent5">
            <a:hueOff val="-6434176"/>
            <a:satOff val="-8949"/>
            <a:lumOff val="-3432"/>
            <a:alphaOff val="0"/>
          </a:schemeClr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z="-152400" extrusionH="63500" prstMaterial="matte">
          <a:bevelT w="2540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724DA10C-F2A3-4686-AC42-4AF011D65673}">
      <dsp:nvSpPr>
        <dsp:cNvPr id="0" name=""/>
        <dsp:cNvSpPr/>
      </dsp:nvSpPr>
      <dsp:spPr>
        <a:xfrm>
          <a:off x="4495316" y="2590"/>
          <a:ext cx="1524967" cy="91498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-5719268"/>
                <a:satOff val="-7955"/>
                <a:lumOff val="-305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5719268"/>
                <a:satOff val="-7955"/>
                <a:lumOff val="-305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5719268"/>
                <a:satOff val="-7955"/>
                <a:lumOff val="-305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200" kern="1200" dirty="0" smtClean="0">
              <a:solidFill>
                <a:schemeClr val="tx1">
                  <a:lumMod val="95000"/>
                  <a:lumOff val="5000"/>
                </a:schemeClr>
              </a:solidFill>
              <a:latin typeface="標楷體" panose="03000509000000000000" pitchFamily="65" charset="-120"/>
              <a:ea typeface="標楷體" panose="03000509000000000000" pitchFamily="65" charset="-120"/>
            </a:rPr>
            <a:t>密室逃脫</a:t>
          </a:r>
          <a:endParaRPr lang="zh-TW" altLang="en-US" sz="2200" kern="1200" dirty="0">
            <a:solidFill>
              <a:schemeClr val="tx1">
                <a:lumMod val="95000"/>
                <a:lumOff val="5000"/>
              </a:schemeClr>
            </a:solidFill>
            <a:latin typeface="標楷體" panose="03000509000000000000" pitchFamily="65" charset="-120"/>
            <a:ea typeface="標楷體" panose="03000509000000000000" pitchFamily="65" charset="-120"/>
          </a:endParaRPr>
        </a:p>
      </dsp:txBody>
      <dsp:txXfrm>
        <a:off x="4522115" y="29389"/>
        <a:ext cx="1471369" cy="861382"/>
      </dsp:txXfrm>
    </dsp:sp>
    <dsp:sp modelId="{90BB7539-BDFC-4863-934F-D9C6BE242E8A}">
      <dsp:nvSpPr>
        <dsp:cNvPr id="0" name=""/>
        <dsp:cNvSpPr/>
      </dsp:nvSpPr>
      <dsp:spPr>
        <a:xfrm rot="5400000">
          <a:off x="6261874" y="729560"/>
          <a:ext cx="1138504" cy="137247"/>
        </a:xfrm>
        <a:prstGeom prst="rect">
          <a:avLst/>
        </a:prstGeom>
        <a:solidFill>
          <a:schemeClr val="accent5">
            <a:hueOff val="-7353344"/>
            <a:satOff val="-10228"/>
            <a:lumOff val="-3922"/>
            <a:alphaOff val="0"/>
          </a:schemeClr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z="-152400" extrusionH="63500" prstMaterial="matte">
          <a:bevelT w="2540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B4234B1C-E3DC-420F-99EB-81B0A0AE4FA6}">
      <dsp:nvSpPr>
        <dsp:cNvPr id="0" name=""/>
        <dsp:cNvSpPr/>
      </dsp:nvSpPr>
      <dsp:spPr>
        <a:xfrm>
          <a:off x="6523522" y="2590"/>
          <a:ext cx="1524967" cy="91498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-6536306"/>
                <a:satOff val="-9092"/>
                <a:lumOff val="-3486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6536306"/>
                <a:satOff val="-9092"/>
                <a:lumOff val="-3486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6536306"/>
                <a:satOff val="-9092"/>
                <a:lumOff val="-3486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200" kern="1200" dirty="0" smtClean="0">
              <a:solidFill>
                <a:schemeClr val="tx1">
                  <a:lumMod val="95000"/>
                  <a:lumOff val="5000"/>
                </a:schemeClr>
              </a:solidFill>
              <a:latin typeface="標楷體" panose="03000509000000000000" pitchFamily="65" charset="-120"/>
              <a:ea typeface="標楷體" panose="03000509000000000000" pitchFamily="65" charset="-120"/>
            </a:rPr>
            <a:t>星空小飛碟</a:t>
          </a:r>
          <a:endParaRPr lang="zh-TW" altLang="en-US" sz="2200" kern="1200" dirty="0">
            <a:solidFill>
              <a:schemeClr val="tx1">
                <a:lumMod val="95000"/>
                <a:lumOff val="5000"/>
              </a:schemeClr>
            </a:solidFill>
            <a:latin typeface="標楷體" panose="03000509000000000000" pitchFamily="65" charset="-120"/>
            <a:ea typeface="標楷體" panose="03000509000000000000" pitchFamily="65" charset="-120"/>
          </a:endParaRPr>
        </a:p>
      </dsp:txBody>
      <dsp:txXfrm>
        <a:off x="6550321" y="29389"/>
        <a:ext cx="1471369" cy="861382"/>
      </dsp:txXfrm>
    </dsp:sp>
    <dsp:sp modelId="{7FDAD740-93E8-4D55-B0BD-045ECB095FCD}">
      <dsp:nvSpPr>
        <dsp:cNvPr id="0" name=""/>
        <dsp:cNvSpPr/>
      </dsp:nvSpPr>
      <dsp:spPr>
        <a:xfrm>
          <a:off x="6523522" y="1146316"/>
          <a:ext cx="1524967" cy="91498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-7353344"/>
                <a:satOff val="-10228"/>
                <a:lumOff val="-3922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7353344"/>
                <a:satOff val="-10228"/>
                <a:lumOff val="-3922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7353344"/>
                <a:satOff val="-10228"/>
                <a:lumOff val="-3922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2200" kern="1200" dirty="0" smtClean="0">
              <a:solidFill>
                <a:schemeClr val="tx1">
                  <a:lumMod val="95000"/>
                  <a:lumOff val="5000"/>
                </a:schemeClr>
              </a:solidFill>
              <a:latin typeface="標楷體" panose="03000509000000000000" pitchFamily="65" charset="-120"/>
              <a:ea typeface="標楷體" panose="03000509000000000000" pitchFamily="65" charset="-120"/>
            </a:rPr>
            <a:t>16</a:t>
          </a:r>
          <a:r>
            <a:rPr lang="zh-TW" altLang="en-US" sz="2200" kern="1200" dirty="0" smtClean="0">
              <a:solidFill>
                <a:schemeClr val="tx1">
                  <a:lumMod val="95000"/>
                  <a:lumOff val="5000"/>
                </a:schemeClr>
              </a:solidFill>
              <a:latin typeface="標楷體" panose="03000509000000000000" pitchFamily="65" charset="-120"/>
              <a:ea typeface="標楷體" panose="03000509000000000000" pitchFamily="65" charset="-120"/>
            </a:rPr>
            <a:t>：</a:t>
          </a:r>
          <a:r>
            <a:rPr lang="en-US" altLang="zh-TW" sz="2200" kern="1200" dirty="0" smtClean="0">
              <a:solidFill>
                <a:schemeClr val="tx1">
                  <a:lumMod val="95000"/>
                  <a:lumOff val="5000"/>
                </a:schemeClr>
              </a:solidFill>
              <a:latin typeface="標楷體" panose="03000509000000000000" pitchFamily="65" charset="-120"/>
              <a:ea typeface="標楷體" panose="03000509000000000000" pitchFamily="65" charset="-120"/>
            </a:rPr>
            <a:t>00</a:t>
          </a:r>
          <a:r>
            <a:rPr lang="zh-TW" altLang="en-US" sz="2200" kern="1200" dirty="0" smtClean="0">
              <a:solidFill>
                <a:schemeClr val="tx1">
                  <a:lumMod val="95000"/>
                  <a:lumOff val="5000"/>
                </a:schemeClr>
              </a:solidFill>
              <a:latin typeface="標楷體" panose="03000509000000000000" pitchFamily="65" charset="-120"/>
              <a:ea typeface="標楷體" panose="03000509000000000000" pitchFamily="65" charset="-120"/>
            </a:rPr>
            <a:t>放學</a:t>
          </a:r>
          <a:endParaRPr lang="zh-TW" altLang="en-US" sz="2200" kern="1200" dirty="0">
            <a:solidFill>
              <a:schemeClr val="tx1">
                <a:lumMod val="95000"/>
                <a:lumOff val="5000"/>
              </a:schemeClr>
            </a:solidFill>
            <a:latin typeface="標楷體" panose="03000509000000000000" pitchFamily="65" charset="-120"/>
            <a:ea typeface="標楷體" panose="03000509000000000000" pitchFamily="65" charset="-120"/>
          </a:endParaRPr>
        </a:p>
      </dsp:txBody>
      <dsp:txXfrm>
        <a:off x="6550321" y="1173115"/>
        <a:ext cx="1471369" cy="86138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bProcess4">
  <dgm:title val=""/>
  <dgm:desc val=""/>
  <dgm:catLst>
    <dgm:cat type="process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  <dgm:pt modelId="7">
          <dgm:prSet phldr="1"/>
        </dgm:pt>
        <dgm:pt modelId="8">
          <dgm:prSet phldr="1"/>
        </dgm:pt>
        <dgm:pt modelId="9">
          <dgm:prSet phldr="1"/>
        </dgm:pt>
      </dgm:ptLst>
      <dgm:cxnLst>
        <dgm:cxn modelId="10" srcId="0" destId="1" srcOrd="0" destOrd="0"/>
        <dgm:cxn modelId="11" srcId="0" destId="2" srcOrd="1" destOrd="0"/>
        <dgm:cxn modelId="12" srcId="0" destId="3" srcOrd="2" destOrd="0"/>
        <dgm:cxn modelId="13" srcId="0" destId="4" srcOrd="3" destOrd="0"/>
        <dgm:cxn modelId="14" srcId="0" destId="5" srcOrd="4" destOrd="0"/>
        <dgm:cxn modelId="15" srcId="0" destId="6" srcOrd="5" destOrd="0"/>
        <dgm:cxn modelId="16" srcId="0" destId="7" srcOrd="6" destOrd="0"/>
        <dgm:cxn modelId="17" srcId="0" destId="8" srcOrd="7" destOrd="0"/>
        <dgm:cxn modelId="18" srcId="0" destId="9" srcOrd="8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/>
    </dgm:varLst>
    <dgm:choose name="Name1">
      <dgm:if name="Name2" func="var" arg="dir" op="equ" val="norm">
        <dgm:alg type="snake">
          <dgm:param type="grDir" val="tL"/>
          <dgm:param type="flowDir" val="col"/>
          <dgm:param type="contDir" val="revDir"/>
          <dgm:param type="bkpt" val="bal"/>
        </dgm:alg>
      </dgm:if>
      <dgm:else name="Name3">
        <dgm:alg type="snake">
          <dgm:param type="grDir" val="tR"/>
          <dgm:param type="flowDir" val="col"/>
          <dgm:param type="contDir" val="revDir"/>
          <dgm:param type="bkpt" val="bal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w" fact="0.6"/>
      <dgm:constr type="h" for="ch" forName="sibTrans" refType="h" refFor="ch" refForName="compNode" op="equ" fact="0.25"/>
      <dgm:constr type="sp" refType="w" fact="0.33"/>
      <dgm:constr type="primFontSz" for="des" forName="node" op="equ" val="65"/>
    </dgm:constrLst>
    <dgm:ruleLst/>
    <dgm:forEach name="nodes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hoose name="Name4">
          <dgm:if name="Name5" axis="self" func="var" arg="dir" op="equ" val="norm">
            <dgm:constrLst>
              <dgm:constr type="l" for="ch" forName="dummyConnPt" refType="w" fact="0.2"/>
              <dgm:constr type="t" for="ch" forName="dummyConnPt" refType="w" fact="0.145"/>
              <dgm:constr type="l" for="ch" forName="node"/>
              <dgm:constr type="t" for="ch" forName="node"/>
              <dgm:constr type="h" for="ch" forName="node" refType="h"/>
              <dgm:constr type="w" for="ch" forName="node" refType="w"/>
            </dgm:constrLst>
          </dgm:if>
          <dgm:else name="Name6">
            <dgm:constrLst>
              <dgm:constr type="l" for="ch" forName="dummyConnPt" refType="w" fact="0.8"/>
              <dgm:constr type="t" for="ch" forName="dummyConnPt" refType="w" fact="0.145"/>
              <dgm:constr type="l" for="ch" forName="node"/>
              <dgm:constr type="t" for="ch" forName="node"/>
              <dgm:constr type="h" for="ch" forName="node" refType="h"/>
              <dgm:constr type="w" for="ch" forName="node" refType="w"/>
            </dgm:constrLst>
          </dgm:else>
        </dgm:choose>
        <dgm:ruleLst/>
        <dgm:layoutNode name="dummyConnPt" styleLbl="node1" moveWith="node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node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  <dgm:constr type="primFontSz" val="65"/>
          </dgm:constrLst>
          <dgm:ruleLst>
            <dgm:rule type="primFontSz" val="5" fact="NaN" max="NaN"/>
          </dgm:ruleLst>
        </dgm:layoutNode>
      </dgm:layoutNode>
      <dgm:forEach name="sibTransForEach" axis="followSib" cnt="1">
        <dgm:layoutNode name="sibTrans" styleLbl="bgSibTrans2D1">
          <dgm:choose name="Name7">
            <dgm:if name="Name8" axis="self" func="var" arg="dir" op="equ" val="norm">
              <dgm:alg type="conn">
                <dgm:param type="srcNode" val="dummyConnPt"/>
                <dgm:param type="dstNode" val="dummyConnPt"/>
                <dgm:param type="begPts" val="bCtr, midR, tCtr"/>
                <dgm:param type="endPts" val="tCtr, midL, bCtr"/>
                <dgm:param type="begSty" val="noArr"/>
                <dgm:param type="endSty" val="noArr"/>
              </dgm:alg>
            </dgm:if>
            <dgm:else name="Name9">
              <dgm:alg type="conn">
                <dgm:param type="srcNode" val="dummyConnPt"/>
                <dgm:param type="dstNode" val="dummyConnPt"/>
                <dgm:param type="begPts" val="bCtr, midL, tCtr"/>
                <dgm:param type="endPts" val="tCtr, midR, bCtr"/>
                <dgm:param type="begSty" val="noArr"/>
                <dgm:param type="endSty" val="noAr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/>
            <dgm:constr type="endPad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E860CE-794D-440E-ADA0-3CDEE11D7305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4A0D77-375B-49B7-BE16-3FEBC02F13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885627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E860CE-794D-440E-ADA0-3CDEE11D7305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4A0D77-375B-49B7-BE16-3FEBC02F13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259451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E860CE-794D-440E-ADA0-3CDEE11D7305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4A0D77-375B-49B7-BE16-3FEBC02F13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743970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E860CE-794D-440E-ADA0-3CDEE11D7305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4A0D77-375B-49B7-BE16-3FEBC02F13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55778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E860CE-794D-440E-ADA0-3CDEE11D7305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4A0D77-375B-49B7-BE16-3FEBC02F13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405230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E860CE-794D-440E-ADA0-3CDEE11D7305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4A0D77-375B-49B7-BE16-3FEBC02F13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538868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E860CE-794D-440E-ADA0-3CDEE11D7305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4A0D77-375B-49B7-BE16-3FEBC02F13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389235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E860CE-794D-440E-ADA0-3CDEE11D7305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4A0D77-375B-49B7-BE16-3FEBC02F13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995492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E860CE-794D-440E-ADA0-3CDEE11D7305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4A0D77-375B-49B7-BE16-3FEBC02F13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112237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E860CE-794D-440E-ADA0-3CDEE11D7305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4A0D77-375B-49B7-BE16-3FEBC02F13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113187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E860CE-794D-440E-ADA0-3CDEE11D7305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4A0D77-375B-49B7-BE16-3FEBC02F13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187855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0000">
              <a:srgbClr val="FFFF99"/>
            </a:gs>
            <a:gs pos="53000">
              <a:srgbClr val="92D050"/>
            </a:gs>
            <a:gs pos="90000">
              <a:srgbClr val="00B0F0"/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E860CE-794D-440E-ADA0-3CDEE11D7305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4A0D77-375B-49B7-BE16-3FEBC02F13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034887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6.xml"/><Relationship Id="rId1" Type="http://schemas.openxmlformats.org/officeDocument/2006/relationships/video" Target="https://www.youtube.com/embed/KTDxrilKr3s" TargetMode="Externa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chemeClr val="accent5">
                    <a:lumMod val="75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兒童樂園一日遊</a:t>
            </a:r>
            <a:endParaRPr lang="zh-TW" altLang="en-US" dirty="0">
              <a:solidFill>
                <a:schemeClr val="accent5">
                  <a:lumMod val="75000"/>
                </a:schemeClr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TW" altLang="en-US" sz="3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設計：吳語婕</a:t>
            </a:r>
            <a:endParaRPr lang="zh-TW" altLang="en-US" sz="3000" dirty="0">
              <a:solidFill>
                <a:schemeClr val="tx1">
                  <a:lumMod val="95000"/>
                  <a:lumOff val="5000"/>
                </a:schemeClr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7654156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5400" dirty="0" smtClean="0">
                <a:solidFill>
                  <a:schemeClr val="accent5">
                    <a:lumMod val="75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行程規劃</a:t>
            </a:r>
            <a:endParaRPr lang="zh-TW" altLang="en-US" sz="5400" dirty="0">
              <a:solidFill>
                <a:schemeClr val="accent5">
                  <a:lumMod val="75000"/>
                </a:schemeClr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05069598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3671630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5400" dirty="0" smtClean="0">
                <a:solidFill>
                  <a:schemeClr val="accent5">
                    <a:lumMod val="75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票價</a:t>
            </a:r>
            <a:endParaRPr lang="zh-TW" altLang="en-US" sz="5400" dirty="0">
              <a:solidFill>
                <a:schemeClr val="accent5">
                  <a:lumMod val="75000"/>
                </a:schemeClr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93242749"/>
              </p:ext>
            </p:extLst>
          </p:nvPr>
        </p:nvGraphicFramePr>
        <p:xfrm>
          <a:off x="838200" y="1690688"/>
          <a:ext cx="10800807" cy="3768515"/>
        </p:xfrm>
        <a:graphic>
          <a:graphicData uri="http://schemas.openxmlformats.org/drawingml/2006/table">
            <a:tbl>
              <a:tblPr>
                <a:tableStyleId>{35758FB7-9AC5-4552-8A53-C91805E547FA}</a:tableStyleId>
              </a:tblPr>
              <a:tblGrid>
                <a:gridCol w="1291046">
                  <a:extLst>
                    <a:ext uri="{9D8B030D-6E8A-4147-A177-3AD203B41FA5}">
                      <a16:colId xmlns:a16="http://schemas.microsoft.com/office/drawing/2014/main" val="2868941622"/>
                    </a:ext>
                  </a:extLst>
                </a:gridCol>
                <a:gridCol w="1802674">
                  <a:extLst>
                    <a:ext uri="{9D8B030D-6E8A-4147-A177-3AD203B41FA5}">
                      <a16:colId xmlns:a16="http://schemas.microsoft.com/office/drawing/2014/main" val="2327720622"/>
                    </a:ext>
                  </a:extLst>
                </a:gridCol>
                <a:gridCol w="1619794">
                  <a:extLst>
                    <a:ext uri="{9D8B030D-6E8A-4147-A177-3AD203B41FA5}">
                      <a16:colId xmlns:a16="http://schemas.microsoft.com/office/drawing/2014/main" val="795830695"/>
                    </a:ext>
                  </a:extLst>
                </a:gridCol>
                <a:gridCol w="1711235">
                  <a:extLst>
                    <a:ext uri="{9D8B030D-6E8A-4147-A177-3AD203B41FA5}">
                      <a16:colId xmlns:a16="http://schemas.microsoft.com/office/drawing/2014/main" val="3887153594"/>
                    </a:ext>
                  </a:extLst>
                </a:gridCol>
                <a:gridCol w="1606731">
                  <a:extLst>
                    <a:ext uri="{9D8B030D-6E8A-4147-A177-3AD203B41FA5}">
                      <a16:colId xmlns:a16="http://schemas.microsoft.com/office/drawing/2014/main" val="2435451419"/>
                    </a:ext>
                  </a:extLst>
                </a:gridCol>
                <a:gridCol w="1436914">
                  <a:extLst>
                    <a:ext uri="{9D8B030D-6E8A-4147-A177-3AD203B41FA5}">
                      <a16:colId xmlns:a16="http://schemas.microsoft.com/office/drawing/2014/main" val="1481104449"/>
                    </a:ext>
                  </a:extLst>
                </a:gridCol>
                <a:gridCol w="1332413">
                  <a:extLst>
                    <a:ext uri="{9D8B030D-6E8A-4147-A177-3AD203B41FA5}">
                      <a16:colId xmlns:a16="http://schemas.microsoft.com/office/drawing/2014/main" val="2387867774"/>
                    </a:ext>
                  </a:extLst>
                </a:gridCol>
              </a:tblGrid>
              <a:tr h="908821"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sz="2800" dirty="0">
                          <a:effectLst/>
                        </a:rPr>
                        <a:t>票種</a:t>
                      </a:r>
                      <a:endParaRPr lang="zh-TW" altLang="en-US" sz="2800" b="0" dirty="0">
                        <a:solidFill>
                          <a:srgbClr val="343434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28575" marR="28575" marT="28575" marB="28575" anchor="ctr"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zh-TW" altLang="en-US" sz="2300" dirty="0">
                          <a:effectLst/>
                        </a:rPr>
                        <a:t>門票</a:t>
                      </a:r>
                      <a:r>
                        <a:rPr lang="en-US" altLang="zh-TW" sz="2300" dirty="0">
                          <a:effectLst/>
                        </a:rPr>
                        <a:t>【</a:t>
                      </a:r>
                      <a:r>
                        <a:rPr lang="zh-TW" altLang="en-US" sz="2300" dirty="0">
                          <a:effectLst/>
                        </a:rPr>
                        <a:t>適用紙本五倍券及數位五倍券</a:t>
                      </a:r>
                      <a:r>
                        <a:rPr lang="en-US" altLang="zh-TW" sz="2300" dirty="0">
                          <a:effectLst/>
                        </a:rPr>
                        <a:t>】</a:t>
                      </a:r>
                      <a:endParaRPr lang="zh-TW" altLang="en-US" sz="2300" b="0" dirty="0">
                        <a:solidFill>
                          <a:srgbClr val="343434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28575" marR="28575" marT="28575" marB="28575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sz="2000" dirty="0">
                          <a:effectLst/>
                        </a:rPr>
                        <a:t>園區自營遊樂設施</a:t>
                      </a:r>
                      <a:br>
                        <a:rPr lang="zh-TW" altLang="en-US" sz="2000" dirty="0">
                          <a:effectLst/>
                        </a:rPr>
                      </a:br>
                      <a:r>
                        <a:rPr lang="zh-TW" altLang="en-US" sz="2000" dirty="0">
                          <a:effectLst/>
                        </a:rPr>
                        <a:t>（每項每次）</a:t>
                      </a:r>
                      <a:endParaRPr lang="zh-TW" altLang="en-US" sz="2000" b="0" dirty="0">
                        <a:solidFill>
                          <a:srgbClr val="343434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sz="2000" dirty="0">
                          <a:effectLst/>
                        </a:rPr>
                        <a:t>委外小型遊樂設施</a:t>
                      </a:r>
                      <a:br>
                        <a:rPr lang="zh-TW" altLang="en-US" sz="2000" dirty="0">
                          <a:effectLst/>
                        </a:rPr>
                      </a:br>
                      <a:r>
                        <a:rPr lang="zh-TW" altLang="en-US" sz="2000" dirty="0">
                          <a:effectLst/>
                        </a:rPr>
                        <a:t>（每項每次）</a:t>
                      </a:r>
                      <a:endParaRPr lang="zh-TW" altLang="en-US" sz="2000" b="0" dirty="0">
                        <a:solidFill>
                          <a:srgbClr val="343434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sz="2000" dirty="0">
                          <a:effectLst/>
                        </a:rPr>
                        <a:t>小小水樂園</a:t>
                      </a:r>
                      <a:br>
                        <a:rPr lang="zh-TW" altLang="en-US" sz="2000" dirty="0">
                          <a:effectLst/>
                        </a:rPr>
                      </a:br>
                      <a:r>
                        <a:rPr lang="en-US" altLang="zh-TW" sz="2000" dirty="0">
                          <a:effectLst/>
                        </a:rPr>
                        <a:t>(</a:t>
                      </a:r>
                      <a:r>
                        <a:rPr lang="zh-TW" altLang="en-US" sz="2000" dirty="0">
                          <a:effectLst/>
                        </a:rPr>
                        <a:t>夏季開放</a:t>
                      </a:r>
                      <a:r>
                        <a:rPr lang="en-US" altLang="zh-TW" sz="2000" dirty="0">
                          <a:effectLst/>
                        </a:rPr>
                        <a:t>)</a:t>
                      </a:r>
                      <a:br>
                        <a:rPr lang="en-US" altLang="zh-TW" sz="2000" dirty="0">
                          <a:effectLst/>
                        </a:rPr>
                      </a:br>
                      <a:r>
                        <a:rPr lang="zh-TW" altLang="en-US" sz="2000" dirty="0">
                          <a:effectLst/>
                        </a:rPr>
                        <a:t>（每次）</a:t>
                      </a:r>
                      <a:endParaRPr lang="zh-TW" altLang="en-US" sz="2000" b="0" dirty="0">
                        <a:solidFill>
                          <a:srgbClr val="343434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28575" marR="28575" marT="28575" marB="28575" anchor="ctr"/>
                </a:tc>
                <a:extLst>
                  <a:ext uri="{0D108BD9-81ED-4DB2-BD59-A6C34878D82A}">
                    <a16:rowId xmlns:a16="http://schemas.microsoft.com/office/drawing/2014/main" val="2592717181"/>
                  </a:ext>
                </a:extLst>
              </a:tr>
              <a:tr h="1449977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800" dirty="0">
                          <a:effectLst/>
                        </a:rPr>
                        <a:t>全票</a:t>
                      </a:r>
                      <a:endParaRPr lang="zh-TW" altLang="en-US" sz="2800" b="0" dirty="0">
                        <a:solidFill>
                          <a:srgbClr val="343434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800" dirty="0">
                          <a:effectLst/>
                        </a:rPr>
                        <a:t>優待票</a:t>
                      </a:r>
                      <a:br>
                        <a:rPr lang="zh-TW" altLang="en-US" sz="2800" dirty="0">
                          <a:effectLst/>
                        </a:rPr>
                      </a:br>
                      <a:r>
                        <a:rPr lang="en-US" altLang="zh-TW" sz="2800" dirty="0">
                          <a:effectLst/>
                        </a:rPr>
                        <a:t>(5</a:t>
                      </a:r>
                      <a:r>
                        <a:rPr lang="zh-TW" altLang="en-US" sz="2800" dirty="0">
                          <a:effectLst/>
                        </a:rPr>
                        <a:t>折</a:t>
                      </a:r>
                      <a:r>
                        <a:rPr lang="en-US" altLang="zh-TW" sz="2800" dirty="0">
                          <a:effectLst/>
                        </a:rPr>
                        <a:t>)</a:t>
                      </a:r>
                      <a:endParaRPr lang="en-US" altLang="zh-TW" sz="2800" b="0" dirty="0">
                        <a:solidFill>
                          <a:srgbClr val="343434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800" dirty="0">
                          <a:effectLst/>
                        </a:rPr>
                        <a:t>團體票</a:t>
                      </a:r>
                      <a:br>
                        <a:rPr lang="zh-TW" altLang="en-US" sz="2800" dirty="0">
                          <a:effectLst/>
                        </a:rPr>
                      </a:br>
                      <a:r>
                        <a:rPr lang="en-US" altLang="zh-TW" sz="2800" dirty="0">
                          <a:effectLst/>
                        </a:rPr>
                        <a:t>(7</a:t>
                      </a:r>
                      <a:r>
                        <a:rPr lang="zh-TW" altLang="en-US" sz="2800" dirty="0">
                          <a:effectLst/>
                        </a:rPr>
                        <a:t>折</a:t>
                      </a:r>
                      <a:r>
                        <a:rPr lang="en-US" altLang="zh-TW" sz="2800" dirty="0">
                          <a:effectLst/>
                        </a:rPr>
                        <a:t>)</a:t>
                      </a:r>
                      <a:endParaRPr lang="en-US" altLang="zh-TW" sz="2800" b="0" dirty="0">
                        <a:solidFill>
                          <a:srgbClr val="343434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28575" marR="28575" marT="28575" marB="28575" anchor="ctr"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28570681"/>
                  </a:ext>
                </a:extLst>
              </a:tr>
              <a:tr h="1409717">
                <a:tc>
                  <a:txBody>
                    <a:bodyPr/>
                    <a:lstStyle/>
                    <a:p>
                      <a:pPr algn="ctr" latinLnBrk="1"/>
                      <a:r>
                        <a:rPr lang="zh-TW" altLang="en-US" sz="2400" dirty="0">
                          <a:effectLst/>
                        </a:rPr>
                        <a:t>票價</a:t>
                      </a:r>
                      <a:br>
                        <a:rPr lang="zh-TW" altLang="en-US" sz="2400" dirty="0">
                          <a:effectLst/>
                        </a:rPr>
                      </a:br>
                      <a:r>
                        <a:rPr lang="en-US" altLang="zh-TW" sz="2400" dirty="0">
                          <a:effectLst/>
                        </a:rPr>
                        <a:t>(</a:t>
                      </a:r>
                      <a:r>
                        <a:rPr lang="zh-TW" altLang="en-US" sz="2400" dirty="0">
                          <a:effectLst/>
                        </a:rPr>
                        <a:t>元，含稅</a:t>
                      </a:r>
                      <a:r>
                        <a:rPr lang="en-US" altLang="zh-TW" sz="2400" dirty="0">
                          <a:effectLst/>
                        </a:rPr>
                        <a:t>)</a:t>
                      </a:r>
                      <a:endParaRPr lang="en-US" altLang="zh-TW" sz="24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sz="2800" dirty="0">
                          <a:effectLst/>
                        </a:rPr>
                        <a:t>30</a:t>
                      </a:r>
                      <a:endParaRPr lang="en-US" altLang="zh-TW" sz="28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sz="2800" dirty="0">
                          <a:effectLst/>
                        </a:rPr>
                        <a:t>15</a:t>
                      </a:r>
                      <a:endParaRPr lang="en-US" altLang="zh-TW" sz="28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sz="2800" dirty="0">
                          <a:effectLst/>
                        </a:rPr>
                        <a:t>30</a:t>
                      </a:r>
                      <a:r>
                        <a:rPr lang="zh-TW" altLang="en-US" sz="2800" dirty="0">
                          <a:effectLst/>
                        </a:rPr>
                        <a:t>人</a:t>
                      </a:r>
                      <a:br>
                        <a:rPr lang="zh-TW" altLang="en-US" sz="2800" dirty="0">
                          <a:effectLst/>
                        </a:rPr>
                      </a:br>
                      <a:r>
                        <a:rPr lang="zh-TW" altLang="en-US" sz="2800" dirty="0">
                          <a:effectLst/>
                        </a:rPr>
                        <a:t>以上</a:t>
                      </a:r>
                      <a:endParaRPr lang="zh-TW" altLang="en-US" sz="28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sz="2800" dirty="0">
                          <a:effectLst/>
                        </a:rPr>
                        <a:t>30 (7</a:t>
                      </a:r>
                      <a:r>
                        <a:rPr lang="zh-TW" altLang="en-US" sz="2800" dirty="0">
                          <a:effectLst/>
                        </a:rPr>
                        <a:t>項</a:t>
                      </a:r>
                      <a:r>
                        <a:rPr lang="en-US" altLang="zh-TW" sz="2800" dirty="0" smtClean="0">
                          <a:effectLst/>
                        </a:rPr>
                        <a:t>)</a:t>
                      </a:r>
                    </a:p>
                    <a:p>
                      <a:pPr algn="ctr" latinLnBrk="1"/>
                      <a:r>
                        <a:rPr lang="en-US" altLang="zh-TW" sz="2800" kern="1200" dirty="0" smtClean="0">
                          <a:effectLst/>
                        </a:rPr>
                        <a:t>20 (8</a:t>
                      </a:r>
                      <a:r>
                        <a:rPr lang="zh-TW" altLang="en-US" sz="2800" kern="1200" dirty="0" smtClean="0">
                          <a:effectLst/>
                        </a:rPr>
                        <a:t>項</a:t>
                      </a:r>
                      <a:r>
                        <a:rPr lang="en-US" altLang="zh-TW" sz="2800" kern="1200" dirty="0" smtClean="0">
                          <a:effectLst/>
                        </a:rPr>
                        <a:t>)</a:t>
                      </a:r>
                      <a:endParaRPr lang="en-US" altLang="zh-TW" sz="28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sz="2800" dirty="0">
                          <a:effectLst/>
                        </a:rPr>
                        <a:t>50-80</a:t>
                      </a:r>
                      <a:endParaRPr lang="en-US" altLang="zh-TW" sz="28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sz="2800" dirty="0">
                          <a:effectLst/>
                        </a:rPr>
                        <a:t>50</a:t>
                      </a:r>
                      <a:endParaRPr lang="en-US" altLang="zh-TW" sz="28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28575" marR="28575" marT="28575" marB="28575" anchor="ctr"/>
                </a:tc>
                <a:extLst>
                  <a:ext uri="{0D108BD9-81ED-4DB2-BD59-A6C34878D82A}">
                    <a16:rowId xmlns:a16="http://schemas.microsoft.com/office/drawing/2014/main" val="299088962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68611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8200" y="656816"/>
            <a:ext cx="3368040" cy="1325563"/>
          </a:xfrm>
        </p:spPr>
        <p:txBody>
          <a:bodyPr>
            <a:normAutofit/>
          </a:bodyPr>
          <a:lstStyle/>
          <a:p>
            <a:r>
              <a:rPr lang="zh-TW" altLang="en-US" sz="5400" dirty="0">
                <a:solidFill>
                  <a:schemeClr val="accent5">
                    <a:lumMod val="75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摩天輪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2243636"/>
            <a:ext cx="5181600" cy="1649095"/>
          </a:xfrm>
        </p:spPr>
        <p:txBody>
          <a:bodyPr>
            <a:normAutofit/>
          </a:bodyPr>
          <a:lstStyle/>
          <a:p>
            <a:r>
              <a:rPr lang="zh-TW" altLang="en-US" sz="3600" dirty="0">
                <a:solidFill>
                  <a:schemeClr val="accent5">
                    <a:lumMod val="50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環繞園區的單軌列車，行程中可一覽園區美景。</a:t>
            </a:r>
          </a:p>
        </p:txBody>
      </p:sp>
      <p:pic>
        <p:nvPicPr>
          <p:cNvPr id="2050" name="Picture 2" descr="波力摩天輪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0865" y="1690688"/>
            <a:ext cx="4742935" cy="368372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/>
        </p:spPr>
      </p:pic>
    </p:spTree>
    <p:extLst>
      <p:ext uri="{BB962C8B-B14F-4D97-AF65-F5344CB8AC3E}">
        <p14:creationId xmlns:p14="http://schemas.microsoft.com/office/powerpoint/2010/main" val="2376221856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8200" y="500062"/>
            <a:ext cx="2793274" cy="1325563"/>
          </a:xfrm>
        </p:spPr>
        <p:txBody>
          <a:bodyPr>
            <a:normAutofit/>
          </a:bodyPr>
          <a:lstStyle/>
          <a:p>
            <a:r>
              <a:rPr lang="zh-TW" altLang="en-US" sz="5400" dirty="0">
                <a:solidFill>
                  <a:schemeClr val="accent5">
                    <a:lumMod val="75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尋寶船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969317"/>
            <a:ext cx="5181600" cy="2380615"/>
          </a:xfrm>
        </p:spPr>
        <p:txBody>
          <a:bodyPr>
            <a:normAutofit/>
          </a:bodyPr>
          <a:lstStyle/>
          <a:p>
            <a:r>
              <a:rPr lang="zh-TW" altLang="en-US" sz="3600" dirty="0">
                <a:solidFill>
                  <a:schemeClr val="accent5">
                    <a:lumMod val="50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仿木造古戰船的造型，以左右擺盪凌空飛渡，體驗離心力的刺激感。</a:t>
            </a:r>
          </a:p>
        </p:txBody>
      </p:sp>
      <p:pic>
        <p:nvPicPr>
          <p:cNvPr id="3074" name="Picture 2" descr="尋寶船(海盜船)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94657">
            <a:off x="6423691" y="1690688"/>
            <a:ext cx="4660354" cy="3495266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/>
        </p:spPr>
      </p:pic>
    </p:spTree>
    <p:extLst>
      <p:ext uri="{BB962C8B-B14F-4D97-AF65-F5344CB8AC3E}">
        <p14:creationId xmlns:p14="http://schemas.microsoft.com/office/powerpoint/2010/main" val="3851440450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airplan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5400" dirty="0">
                <a:solidFill>
                  <a:schemeClr val="accent5">
                    <a:lumMod val="75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兒童新樂園</a:t>
            </a:r>
            <a:r>
              <a:rPr lang="zh-TW" altLang="en-US" sz="5400" dirty="0" smtClean="0">
                <a:solidFill>
                  <a:schemeClr val="accent5">
                    <a:lumMod val="75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簡介</a:t>
            </a:r>
            <a:endParaRPr lang="zh-TW" altLang="en-US" sz="5400" dirty="0">
              <a:solidFill>
                <a:schemeClr val="accent5">
                  <a:lumMod val="75000"/>
                </a:schemeClr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pic>
        <p:nvPicPr>
          <p:cNvPr id="3" name="KTDxrilKr3s"/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2558281" y="1690688"/>
            <a:ext cx="7075437" cy="45141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07969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5400" dirty="0" smtClean="0">
                <a:solidFill>
                  <a:schemeClr val="accent5">
                    <a:lumMod val="75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資料來源</a:t>
            </a:r>
            <a:endParaRPr lang="zh-TW" altLang="en-US" sz="5400" dirty="0">
              <a:solidFill>
                <a:schemeClr val="accent5">
                  <a:lumMod val="75000"/>
                </a:schemeClr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TW" altLang="en-US" sz="3800" dirty="0" smtClean="0">
                <a:solidFill>
                  <a:schemeClr val="accent5">
                    <a:lumMod val="50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兒童新樂園</a:t>
            </a:r>
            <a:r>
              <a:rPr lang="en-US" altLang="zh-TW" dirty="0">
                <a:solidFill>
                  <a:schemeClr val="tx1">
                    <a:lumMod val="95000"/>
                    <a:lumOff val="5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https://www.tcap.taipei/cp.aspx?n=57F1A46B66881160</a:t>
            </a:r>
            <a:endParaRPr lang="zh-TW" altLang="en-US" dirty="0">
              <a:solidFill>
                <a:schemeClr val="tx1">
                  <a:lumMod val="95000"/>
                  <a:lumOff val="5000"/>
                </a:schemeClr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2802956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70</TotalTime>
  <Words>186</Words>
  <Application>Microsoft Office PowerPoint</Application>
  <PresentationFormat>寬螢幕</PresentationFormat>
  <Paragraphs>37</Paragraphs>
  <Slides>7</Slides>
  <Notes>0</Notes>
  <HiddenSlides>0</HiddenSlides>
  <MMClips>1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7</vt:i4>
      </vt:variant>
    </vt:vector>
  </HeadingPairs>
  <TitlesOfParts>
    <vt:vector size="13" baseType="lpstr">
      <vt:lpstr>新細明體</vt:lpstr>
      <vt:lpstr>標楷體</vt:lpstr>
      <vt:lpstr>Arial</vt:lpstr>
      <vt:lpstr>Calibri</vt:lpstr>
      <vt:lpstr>Calibri Light</vt:lpstr>
      <vt:lpstr>Office 佈景主題</vt:lpstr>
      <vt:lpstr>兒童樂園一日遊</vt:lpstr>
      <vt:lpstr>行程規劃</vt:lpstr>
      <vt:lpstr>票價</vt:lpstr>
      <vt:lpstr>摩天輪</vt:lpstr>
      <vt:lpstr>尋寶船</vt:lpstr>
      <vt:lpstr>兒童新樂園簡介</vt:lpstr>
      <vt:lpstr>資料來源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兒童樂園一日遊</dc:title>
  <dc:creator>Windows 使用者</dc:creator>
  <cp:lastModifiedBy>Windows 使用者</cp:lastModifiedBy>
  <cp:revision>10</cp:revision>
  <dcterms:created xsi:type="dcterms:W3CDTF">2021-12-28T03:37:42Z</dcterms:created>
  <dcterms:modified xsi:type="dcterms:W3CDTF">2022-01-11T03:52:04Z</dcterms:modified>
</cp:coreProperties>
</file>