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9BAD7B4B-59A8-471C-8D4B-1DCBC29F610B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38F11E-D639-42F1-91A2-73D0C83DDBBE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E2AB2A0-617B-4677-A10B-26CC7A4C0ECB}">
      <dgm:prSet phldrT="[文字]" custT="1"/>
      <dgm:spPr/>
      <dgm:t>
        <a:bodyPr/>
        <a:lstStyle/>
        <a:p>
          <a:r>
            <a:rPr lang="en-US" altLang="zh-TW" sz="4800" dirty="0" smtClean="0">
              <a:latin typeface="Milano LET" pitchFamily="2" charset="0"/>
            </a:rPr>
            <a:t>7:00</a:t>
          </a:r>
          <a:r>
            <a:rPr lang="zh-TW" altLang="en-US" sz="4800" dirty="0" smtClean="0">
              <a:latin typeface="Milano LET" pitchFamily="2" charset="0"/>
            </a:rPr>
            <a:t>起床</a:t>
          </a:r>
          <a:endParaRPr lang="zh-TW" altLang="en-US" sz="4800" dirty="0">
            <a:latin typeface="Milano LET" pitchFamily="2" charset="0"/>
          </a:endParaRPr>
        </a:p>
      </dgm:t>
    </dgm:pt>
    <dgm:pt modelId="{9FDD4D49-8744-4795-A5D8-DB66C761912E}" type="parTrans" cxnId="{C33E5AB7-4266-4887-8F09-0F15E2AFE808}">
      <dgm:prSet/>
      <dgm:spPr/>
      <dgm:t>
        <a:bodyPr/>
        <a:lstStyle/>
        <a:p>
          <a:endParaRPr lang="zh-TW" altLang="en-US"/>
        </a:p>
      </dgm:t>
    </dgm:pt>
    <dgm:pt modelId="{B3DEE8F5-47C7-4050-81AE-60523D4460D5}" type="sibTrans" cxnId="{C33E5AB7-4266-4887-8F09-0F15E2AFE808}">
      <dgm:prSet/>
      <dgm:spPr/>
      <dgm:t>
        <a:bodyPr/>
        <a:lstStyle/>
        <a:p>
          <a:endParaRPr lang="zh-TW" altLang="en-US"/>
        </a:p>
      </dgm:t>
    </dgm:pt>
    <dgm:pt modelId="{E6725EEB-5130-4287-B304-52F3CB6DF63A}">
      <dgm:prSet phldrT="[文字]" custT="1"/>
      <dgm:spPr/>
      <dgm:t>
        <a:bodyPr/>
        <a:lstStyle/>
        <a:p>
          <a:r>
            <a:rPr lang="en-US" altLang="zh-TW" sz="4400" dirty="0" smtClean="0">
              <a:latin typeface="Milano LET" pitchFamily="2" charset="0"/>
            </a:rPr>
            <a:t>8:00</a:t>
          </a:r>
          <a:r>
            <a:rPr lang="zh-TW" altLang="en-US" sz="4400" dirty="0" smtClean="0">
              <a:latin typeface="Milano LET" pitchFamily="2" charset="0"/>
            </a:rPr>
            <a:t>出發</a:t>
          </a:r>
          <a:endParaRPr lang="zh-TW" altLang="en-US" sz="4400" dirty="0">
            <a:latin typeface="Milano LET" pitchFamily="2" charset="0"/>
          </a:endParaRPr>
        </a:p>
      </dgm:t>
    </dgm:pt>
    <dgm:pt modelId="{39FD614F-1F25-4AD2-9BD2-6DEAD6909B60}" type="parTrans" cxnId="{4E3F9EFC-505C-4A37-B1EA-548D176F548C}">
      <dgm:prSet/>
      <dgm:spPr/>
      <dgm:t>
        <a:bodyPr/>
        <a:lstStyle/>
        <a:p>
          <a:endParaRPr lang="zh-TW" altLang="en-US"/>
        </a:p>
      </dgm:t>
    </dgm:pt>
    <dgm:pt modelId="{0EC029A8-A765-4BBD-87CB-BFCE7BDD3674}" type="sibTrans" cxnId="{4E3F9EFC-505C-4A37-B1EA-548D176F548C}">
      <dgm:prSet/>
      <dgm:spPr/>
      <dgm:t>
        <a:bodyPr/>
        <a:lstStyle/>
        <a:p>
          <a:endParaRPr lang="zh-TW" altLang="en-US"/>
        </a:p>
      </dgm:t>
    </dgm:pt>
    <dgm:pt modelId="{319110F0-72FF-4C70-91D5-44667EEE83C3}">
      <dgm:prSet phldrT="[文字]" custT="1"/>
      <dgm:spPr/>
      <dgm:t>
        <a:bodyPr/>
        <a:lstStyle/>
        <a:p>
          <a:r>
            <a:rPr lang="en-US" altLang="zh-TW" sz="4400" dirty="0" smtClean="0">
              <a:latin typeface="Milano LET" pitchFamily="2" charset="0"/>
            </a:rPr>
            <a:t>9:15</a:t>
          </a:r>
          <a:r>
            <a:rPr lang="zh-TW" altLang="en-US" sz="4400" dirty="0" smtClean="0"/>
            <a:t>開始玩</a:t>
          </a:r>
          <a:endParaRPr lang="zh-TW" altLang="en-US" sz="4400" dirty="0"/>
        </a:p>
      </dgm:t>
    </dgm:pt>
    <dgm:pt modelId="{52A2E625-79D2-42D5-B55D-FAA4BC27B49D}" type="parTrans" cxnId="{41BBB1EE-9A78-47E7-9F7A-EE5D45E4CB05}">
      <dgm:prSet/>
      <dgm:spPr/>
      <dgm:t>
        <a:bodyPr/>
        <a:lstStyle/>
        <a:p>
          <a:endParaRPr lang="zh-TW" altLang="en-US"/>
        </a:p>
      </dgm:t>
    </dgm:pt>
    <dgm:pt modelId="{5862D101-5F74-4CB4-81C7-ADA342FA0DCE}" type="sibTrans" cxnId="{41BBB1EE-9A78-47E7-9F7A-EE5D45E4CB05}">
      <dgm:prSet/>
      <dgm:spPr/>
      <dgm:t>
        <a:bodyPr/>
        <a:lstStyle/>
        <a:p>
          <a:endParaRPr lang="zh-TW" altLang="en-US"/>
        </a:p>
      </dgm:t>
    </dgm:pt>
    <dgm:pt modelId="{E8898724-EDEB-4A32-9BA0-09B1561947D8}">
      <dgm:prSet phldrT="[文字]"/>
      <dgm:spPr/>
      <dgm:t>
        <a:bodyPr/>
        <a:lstStyle/>
        <a:p>
          <a:endParaRPr lang="zh-TW" altLang="en-US" dirty="0"/>
        </a:p>
      </dgm:t>
    </dgm:pt>
    <dgm:pt modelId="{BAC46C13-291F-4450-A6B9-31978B383E3C}" type="parTrans" cxnId="{1A749E92-5A41-4B26-A8FA-A704FA9CE118}">
      <dgm:prSet/>
      <dgm:spPr/>
      <dgm:t>
        <a:bodyPr/>
        <a:lstStyle/>
        <a:p>
          <a:endParaRPr lang="zh-TW" altLang="en-US"/>
        </a:p>
      </dgm:t>
    </dgm:pt>
    <dgm:pt modelId="{1153D714-3848-4B00-BEDE-25E9BC8E7B19}" type="sibTrans" cxnId="{1A749E92-5A41-4B26-A8FA-A704FA9CE118}">
      <dgm:prSet/>
      <dgm:spPr/>
      <dgm:t>
        <a:bodyPr/>
        <a:lstStyle/>
        <a:p>
          <a:endParaRPr lang="zh-TW" altLang="en-US"/>
        </a:p>
      </dgm:t>
    </dgm:pt>
    <dgm:pt modelId="{7A351150-87DF-46D3-815F-79F54CBE1469}">
      <dgm:prSet phldrT="[文字]"/>
      <dgm:spPr/>
      <dgm:t>
        <a:bodyPr/>
        <a:lstStyle/>
        <a:p>
          <a:endParaRPr lang="zh-TW" altLang="en-US" sz="3600" dirty="0"/>
        </a:p>
      </dgm:t>
    </dgm:pt>
    <dgm:pt modelId="{A929ACCC-9CB3-4062-A423-2AED700C4BC5}" type="parTrans" cxnId="{7719FA73-348C-49E9-94AD-438231068E48}">
      <dgm:prSet/>
      <dgm:spPr/>
      <dgm:t>
        <a:bodyPr/>
        <a:lstStyle/>
        <a:p>
          <a:endParaRPr lang="zh-TW" altLang="en-US"/>
        </a:p>
      </dgm:t>
    </dgm:pt>
    <dgm:pt modelId="{DBE1236A-89D5-46C5-B33F-AE8E1AF49A0C}" type="sibTrans" cxnId="{7719FA73-348C-49E9-94AD-438231068E48}">
      <dgm:prSet/>
      <dgm:spPr/>
      <dgm:t>
        <a:bodyPr/>
        <a:lstStyle/>
        <a:p>
          <a:endParaRPr lang="zh-TW" altLang="en-US"/>
        </a:p>
      </dgm:t>
    </dgm:pt>
    <dgm:pt modelId="{F39DEDD2-76CE-4B72-B4CD-E1A75988ECE9}">
      <dgm:prSet phldrT="[文字]"/>
      <dgm:spPr/>
      <dgm:t>
        <a:bodyPr/>
        <a:lstStyle/>
        <a:p>
          <a:endParaRPr lang="zh-TW" altLang="en-US" sz="3600" dirty="0"/>
        </a:p>
      </dgm:t>
    </dgm:pt>
    <dgm:pt modelId="{6E336D19-09B8-4844-9E0A-94243F5EC776}" type="parTrans" cxnId="{787AB4CF-1A77-429F-81EF-F9FBBBCBB1BA}">
      <dgm:prSet/>
      <dgm:spPr/>
      <dgm:t>
        <a:bodyPr/>
        <a:lstStyle/>
        <a:p>
          <a:endParaRPr lang="zh-TW" altLang="en-US"/>
        </a:p>
      </dgm:t>
    </dgm:pt>
    <dgm:pt modelId="{B9C3B53F-E5DB-4303-957B-9890137AF1C9}" type="sibTrans" cxnId="{787AB4CF-1A77-429F-81EF-F9FBBBCBB1BA}">
      <dgm:prSet/>
      <dgm:spPr/>
      <dgm:t>
        <a:bodyPr/>
        <a:lstStyle/>
        <a:p>
          <a:endParaRPr lang="zh-TW" altLang="en-US"/>
        </a:p>
      </dgm:t>
    </dgm:pt>
    <dgm:pt modelId="{B8212816-11B3-4B44-AB6B-722687625AFF}">
      <dgm:prSet custT="1"/>
      <dgm:spPr/>
      <dgm:t>
        <a:bodyPr/>
        <a:lstStyle/>
        <a:p>
          <a:r>
            <a:rPr lang="zh-TW" altLang="en-US" sz="3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魔法星際飛車</a:t>
          </a:r>
          <a:endParaRPr lang="zh-TW" altLang="en-US" sz="3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5CF34CA-851E-419E-98F8-35546B8D97AE}" type="parTrans" cxnId="{157640C7-18E8-479C-B80C-E90A17BB531C}">
      <dgm:prSet/>
      <dgm:spPr/>
      <dgm:t>
        <a:bodyPr/>
        <a:lstStyle/>
        <a:p>
          <a:endParaRPr lang="zh-TW" altLang="en-US"/>
        </a:p>
      </dgm:t>
    </dgm:pt>
    <dgm:pt modelId="{0BEE88D9-CBE1-47A5-A056-DDDFEF3418EB}" type="sibTrans" cxnId="{157640C7-18E8-479C-B80C-E90A17BB531C}">
      <dgm:prSet/>
      <dgm:spPr/>
      <dgm:t>
        <a:bodyPr/>
        <a:lstStyle/>
        <a:p>
          <a:endParaRPr lang="zh-TW" altLang="en-US"/>
        </a:p>
      </dgm:t>
    </dgm:pt>
    <dgm:pt modelId="{01F5F878-B6DC-4550-83A4-8A60D1546C7B}">
      <dgm:prSet custT="1"/>
      <dgm:spPr/>
      <dgm:t>
        <a:bodyPr/>
        <a:lstStyle/>
        <a:p>
          <a:r>
            <a:rPr lang="zh-TW" altLang="en-US" sz="36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海洋總動員</a:t>
          </a:r>
          <a:r>
            <a:rPr lang="zh-TW" altLang="en-US" sz="1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/>
          </a:r>
          <a:br>
            <a:rPr lang="zh-TW" altLang="en-US" sz="1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</a:br>
          <a:endParaRPr lang="zh-TW" altLang="en-US" sz="1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CC8DEE6-9542-4D3C-BFB9-A5E216E8D284}" type="parTrans" cxnId="{9116895A-316C-4AB2-98DB-D1C787E47CF7}">
      <dgm:prSet/>
      <dgm:spPr/>
      <dgm:t>
        <a:bodyPr/>
        <a:lstStyle/>
        <a:p>
          <a:endParaRPr lang="zh-TW" altLang="en-US"/>
        </a:p>
      </dgm:t>
    </dgm:pt>
    <dgm:pt modelId="{1773F783-A264-4E7F-ADB2-30413F4D2244}" type="sibTrans" cxnId="{9116895A-316C-4AB2-98DB-D1C787E47CF7}">
      <dgm:prSet/>
      <dgm:spPr/>
      <dgm:t>
        <a:bodyPr/>
        <a:lstStyle/>
        <a:p>
          <a:endParaRPr lang="zh-TW" altLang="en-US"/>
        </a:p>
      </dgm:t>
    </dgm:pt>
    <dgm:pt modelId="{A6F8DDFA-CB71-42D5-99FF-63B3B2738E5E}">
      <dgm:prSet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47311BA-1CB8-457E-84C5-244A923BBAA1}" type="parTrans" cxnId="{6AD227F2-F272-408B-96C3-2E5EB4FD6BC3}">
      <dgm:prSet/>
      <dgm:spPr/>
      <dgm:t>
        <a:bodyPr/>
        <a:lstStyle/>
        <a:p>
          <a:endParaRPr lang="zh-TW" altLang="en-US"/>
        </a:p>
      </dgm:t>
    </dgm:pt>
    <dgm:pt modelId="{EACABB5B-8722-4EDA-99A1-6599DCE69D19}" type="sibTrans" cxnId="{6AD227F2-F272-408B-96C3-2E5EB4FD6BC3}">
      <dgm:prSet/>
      <dgm:spPr/>
      <dgm:t>
        <a:bodyPr/>
        <a:lstStyle/>
        <a:p>
          <a:endParaRPr lang="zh-TW" altLang="en-US"/>
        </a:p>
      </dgm:t>
    </dgm:pt>
    <dgm:pt modelId="{A82EB73D-71A7-4E61-892D-16D5C8F4412E}" type="pres">
      <dgm:prSet presAssocID="{2A38F11E-D639-42F1-91A2-73D0C83DDBBE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5BB7E57A-C450-4366-B91A-997FB34B90C5}" type="pres">
      <dgm:prSet presAssocID="{4E2AB2A0-617B-4677-A10B-26CC7A4C0ECB}" presName="compNode" presStyleCnt="0"/>
      <dgm:spPr/>
    </dgm:pt>
    <dgm:pt modelId="{CB0EFACD-0A20-463D-B966-5D33C8EDAF5A}" type="pres">
      <dgm:prSet presAssocID="{4E2AB2A0-617B-4677-A10B-26CC7A4C0ECB}" presName="dummyConnPt" presStyleCnt="0"/>
      <dgm:spPr/>
    </dgm:pt>
    <dgm:pt modelId="{11A7A57B-CC30-41A4-B84B-BB78F11710A8}" type="pres">
      <dgm:prSet presAssocID="{4E2AB2A0-617B-4677-A10B-26CC7A4C0ECB}" presName="node" presStyleLbl="node1" presStyleIdx="0" presStyleCnt="6" custScaleX="145817" custLinFactNeighborX="-1891" custLinFactNeighborY="315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C6A73D-5751-4672-9846-FF0544E0069C}" type="pres">
      <dgm:prSet presAssocID="{B3DEE8F5-47C7-4050-81AE-60523D4460D5}" presName="sibTrans" presStyleLbl="bgSibTrans2D1" presStyleIdx="0" presStyleCnt="5"/>
      <dgm:spPr/>
      <dgm:t>
        <a:bodyPr/>
        <a:lstStyle/>
        <a:p>
          <a:endParaRPr lang="zh-TW" altLang="en-US"/>
        </a:p>
      </dgm:t>
    </dgm:pt>
    <dgm:pt modelId="{79A2E95B-3C83-45CF-A965-90F509D0920D}" type="pres">
      <dgm:prSet presAssocID="{E6725EEB-5130-4287-B304-52F3CB6DF63A}" presName="compNode" presStyleCnt="0"/>
      <dgm:spPr/>
    </dgm:pt>
    <dgm:pt modelId="{7AA3659E-84FD-479C-BD92-5613C89FCE41}" type="pres">
      <dgm:prSet presAssocID="{E6725EEB-5130-4287-B304-52F3CB6DF63A}" presName="dummyConnPt" presStyleCnt="0"/>
      <dgm:spPr/>
    </dgm:pt>
    <dgm:pt modelId="{9FC489C5-D3F1-4A70-B602-4EF14880FCD4}" type="pres">
      <dgm:prSet presAssocID="{E6725EEB-5130-4287-B304-52F3CB6DF63A}" presName="node" presStyleLbl="node1" presStyleIdx="1" presStyleCnt="6" custScaleX="14329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B58FAA-A368-4AFF-B0A2-B20C67A19F53}" type="pres">
      <dgm:prSet presAssocID="{0EC029A8-A765-4BBD-87CB-BFCE7BDD3674}" presName="sibTrans" presStyleLbl="bgSibTrans2D1" presStyleIdx="1" presStyleCnt="5"/>
      <dgm:spPr/>
      <dgm:t>
        <a:bodyPr/>
        <a:lstStyle/>
        <a:p>
          <a:endParaRPr lang="zh-TW" altLang="en-US"/>
        </a:p>
      </dgm:t>
    </dgm:pt>
    <dgm:pt modelId="{F8F72A0D-162C-472A-9047-126812726543}" type="pres">
      <dgm:prSet presAssocID="{319110F0-72FF-4C70-91D5-44667EEE83C3}" presName="compNode" presStyleCnt="0"/>
      <dgm:spPr/>
    </dgm:pt>
    <dgm:pt modelId="{EDFE0DB7-FBBA-4A6F-8A6D-09D8E0440F30}" type="pres">
      <dgm:prSet presAssocID="{319110F0-72FF-4C70-91D5-44667EEE83C3}" presName="dummyConnPt" presStyleCnt="0"/>
      <dgm:spPr/>
    </dgm:pt>
    <dgm:pt modelId="{B5852CD9-A58E-400D-9F71-2A3200CC0AA9}" type="pres">
      <dgm:prSet presAssocID="{319110F0-72FF-4C70-91D5-44667EEE83C3}" presName="node" presStyleLbl="node1" presStyleIdx="2" presStyleCnt="6" custScaleX="149600" custLinFactNeighborX="3783" custLinFactNeighborY="-10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17D8EE-A8EB-4857-B485-BF1887525A79}" type="pres">
      <dgm:prSet presAssocID="{5862D101-5F74-4CB4-81C7-ADA342FA0DCE}" presName="sibTrans" presStyleLbl="bgSibTrans2D1" presStyleIdx="2" presStyleCnt="5"/>
      <dgm:spPr/>
      <dgm:t>
        <a:bodyPr/>
        <a:lstStyle/>
        <a:p>
          <a:endParaRPr lang="zh-TW" altLang="en-US"/>
        </a:p>
      </dgm:t>
    </dgm:pt>
    <dgm:pt modelId="{2266E122-E31B-4E89-A0D1-40CCD909363A}" type="pres">
      <dgm:prSet presAssocID="{B8212816-11B3-4B44-AB6B-722687625AFF}" presName="compNode" presStyleCnt="0"/>
      <dgm:spPr/>
    </dgm:pt>
    <dgm:pt modelId="{B87E7A18-F12E-49B8-9D71-ACD9FD2FCB41}" type="pres">
      <dgm:prSet presAssocID="{B8212816-11B3-4B44-AB6B-722687625AFF}" presName="dummyConnPt" presStyleCnt="0"/>
      <dgm:spPr/>
    </dgm:pt>
    <dgm:pt modelId="{AAD8B2EB-FD1C-408C-89A5-F5FABEB2030C}" type="pres">
      <dgm:prSet presAssocID="{B8212816-11B3-4B44-AB6B-722687625AFF}" presName="node" presStyleLbl="node1" presStyleIdx="3" presStyleCnt="6" custScaleX="13815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AE9D57-A818-4FC0-B8E6-3BE90AEB8647}" type="pres">
      <dgm:prSet presAssocID="{0BEE88D9-CBE1-47A5-A056-DDDFEF3418EB}" presName="sibTrans" presStyleLbl="bgSibTrans2D1" presStyleIdx="3" presStyleCnt="5"/>
      <dgm:spPr/>
      <dgm:t>
        <a:bodyPr/>
        <a:lstStyle/>
        <a:p>
          <a:endParaRPr lang="zh-TW" altLang="en-US"/>
        </a:p>
      </dgm:t>
    </dgm:pt>
    <dgm:pt modelId="{24B1AD18-5141-49EB-9A21-20C21E5A36C8}" type="pres">
      <dgm:prSet presAssocID="{01F5F878-B6DC-4550-83A4-8A60D1546C7B}" presName="compNode" presStyleCnt="0"/>
      <dgm:spPr/>
    </dgm:pt>
    <dgm:pt modelId="{22C69B84-BD53-4652-AC3E-839B55E028B7}" type="pres">
      <dgm:prSet presAssocID="{01F5F878-B6DC-4550-83A4-8A60D1546C7B}" presName="dummyConnPt" presStyleCnt="0"/>
      <dgm:spPr/>
    </dgm:pt>
    <dgm:pt modelId="{BB95E110-28BE-4316-A49A-5CC5BC2EAAEF}" type="pres">
      <dgm:prSet presAssocID="{01F5F878-B6DC-4550-83A4-8A60D1546C7B}" presName="node" presStyleLbl="node1" presStyleIdx="4" presStyleCnt="6" custScaleX="13815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220347-6A68-446C-8E0C-311E1F59B4CD}" type="pres">
      <dgm:prSet presAssocID="{1773F783-A264-4E7F-ADB2-30413F4D2244}" presName="sibTrans" presStyleLbl="bgSibTrans2D1" presStyleIdx="4" presStyleCnt="5"/>
      <dgm:spPr/>
      <dgm:t>
        <a:bodyPr/>
        <a:lstStyle/>
        <a:p>
          <a:endParaRPr lang="zh-TW" altLang="en-US"/>
        </a:p>
      </dgm:t>
    </dgm:pt>
    <dgm:pt modelId="{A15AA7FB-4BAB-45C9-989F-899B2C580CAB}" type="pres">
      <dgm:prSet presAssocID="{A6F8DDFA-CB71-42D5-99FF-63B3B2738E5E}" presName="compNode" presStyleCnt="0"/>
      <dgm:spPr/>
    </dgm:pt>
    <dgm:pt modelId="{B1CDA1C6-0928-46A0-95C3-ACA7287181B2}" type="pres">
      <dgm:prSet presAssocID="{A6F8DDFA-CB71-42D5-99FF-63B3B2738E5E}" presName="dummyConnPt" presStyleCnt="0"/>
      <dgm:spPr/>
    </dgm:pt>
    <dgm:pt modelId="{F81DEA5F-3ADD-4BD9-9344-C20883F94243}" type="pres">
      <dgm:prSet presAssocID="{A6F8DDFA-CB71-42D5-99FF-63B3B2738E5E}" presName="node" presStyleLbl="node1" presStyleIdx="5" presStyleCnt="6" custScaleX="14568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33E5AB7-4266-4887-8F09-0F15E2AFE808}" srcId="{2A38F11E-D639-42F1-91A2-73D0C83DDBBE}" destId="{4E2AB2A0-617B-4677-A10B-26CC7A4C0ECB}" srcOrd="0" destOrd="0" parTransId="{9FDD4D49-8744-4795-A5D8-DB66C761912E}" sibTransId="{B3DEE8F5-47C7-4050-81AE-60523D4460D5}"/>
    <dgm:cxn modelId="{3C4F1AD0-36A8-4603-8C0F-5F5AD8ACEA9C}" type="presOf" srcId="{0BEE88D9-CBE1-47A5-A056-DDDFEF3418EB}" destId="{32AE9D57-A818-4FC0-B8E6-3BE90AEB8647}" srcOrd="0" destOrd="0" presId="urn:microsoft.com/office/officeart/2005/8/layout/bProcess4"/>
    <dgm:cxn modelId="{C6063B16-1395-46ED-8283-C9DD02706C7D}" type="presOf" srcId="{2A38F11E-D639-42F1-91A2-73D0C83DDBBE}" destId="{A82EB73D-71A7-4E61-892D-16D5C8F4412E}" srcOrd="0" destOrd="0" presId="urn:microsoft.com/office/officeart/2005/8/layout/bProcess4"/>
    <dgm:cxn modelId="{A21B2B28-BC1B-491B-92B0-6480C2131008}" type="presOf" srcId="{7A351150-87DF-46D3-815F-79F54CBE1469}" destId="{AAD8B2EB-FD1C-408C-89A5-F5FABEB2030C}" srcOrd="0" destOrd="1" presId="urn:microsoft.com/office/officeart/2005/8/layout/bProcess4"/>
    <dgm:cxn modelId="{787AB4CF-1A77-429F-81EF-F9FBBBCBB1BA}" srcId="{01F5F878-B6DC-4550-83A4-8A60D1546C7B}" destId="{F39DEDD2-76CE-4B72-B4CD-E1A75988ECE9}" srcOrd="0" destOrd="0" parTransId="{6E336D19-09B8-4844-9E0A-94243F5EC776}" sibTransId="{B9C3B53F-E5DB-4303-957B-9890137AF1C9}"/>
    <dgm:cxn modelId="{AF874FBD-7BCC-4CCC-93EC-DF08F52807E8}" type="presOf" srcId="{4E2AB2A0-617B-4677-A10B-26CC7A4C0ECB}" destId="{11A7A57B-CC30-41A4-B84B-BB78F11710A8}" srcOrd="0" destOrd="0" presId="urn:microsoft.com/office/officeart/2005/8/layout/bProcess4"/>
    <dgm:cxn modelId="{9438594C-B2D1-4378-977B-CBBA9DE63CFA}" type="presOf" srcId="{0EC029A8-A765-4BBD-87CB-BFCE7BDD3674}" destId="{B0B58FAA-A368-4AFF-B0A2-B20C67A19F53}" srcOrd="0" destOrd="0" presId="urn:microsoft.com/office/officeart/2005/8/layout/bProcess4"/>
    <dgm:cxn modelId="{7719FA73-348C-49E9-94AD-438231068E48}" srcId="{B8212816-11B3-4B44-AB6B-722687625AFF}" destId="{7A351150-87DF-46D3-815F-79F54CBE1469}" srcOrd="0" destOrd="0" parTransId="{A929ACCC-9CB3-4062-A423-2AED700C4BC5}" sibTransId="{DBE1236A-89D5-46C5-B33F-AE8E1AF49A0C}"/>
    <dgm:cxn modelId="{8F7BD795-A468-425B-8F2B-5A95ED723F30}" type="presOf" srcId="{5862D101-5F74-4CB4-81C7-ADA342FA0DCE}" destId="{B017D8EE-A8EB-4857-B485-BF1887525A79}" srcOrd="0" destOrd="0" presId="urn:microsoft.com/office/officeart/2005/8/layout/bProcess4"/>
    <dgm:cxn modelId="{3ACEF2C1-7E8D-49F6-A5EC-E6CE48F13C3D}" type="presOf" srcId="{E6725EEB-5130-4287-B304-52F3CB6DF63A}" destId="{9FC489C5-D3F1-4A70-B602-4EF14880FCD4}" srcOrd="0" destOrd="0" presId="urn:microsoft.com/office/officeart/2005/8/layout/bProcess4"/>
    <dgm:cxn modelId="{6AD227F2-F272-408B-96C3-2E5EB4FD6BC3}" srcId="{2A38F11E-D639-42F1-91A2-73D0C83DDBBE}" destId="{A6F8DDFA-CB71-42D5-99FF-63B3B2738E5E}" srcOrd="5" destOrd="0" parTransId="{647311BA-1CB8-457E-84C5-244A923BBAA1}" sibTransId="{EACABB5B-8722-4EDA-99A1-6599DCE69D19}"/>
    <dgm:cxn modelId="{41BBB1EE-9A78-47E7-9F7A-EE5D45E4CB05}" srcId="{2A38F11E-D639-42F1-91A2-73D0C83DDBBE}" destId="{319110F0-72FF-4C70-91D5-44667EEE83C3}" srcOrd="2" destOrd="0" parTransId="{52A2E625-79D2-42D5-B55D-FAA4BC27B49D}" sibTransId="{5862D101-5F74-4CB4-81C7-ADA342FA0DCE}"/>
    <dgm:cxn modelId="{9116895A-316C-4AB2-98DB-D1C787E47CF7}" srcId="{2A38F11E-D639-42F1-91A2-73D0C83DDBBE}" destId="{01F5F878-B6DC-4550-83A4-8A60D1546C7B}" srcOrd="4" destOrd="0" parTransId="{BCC8DEE6-9542-4D3C-BFB9-A5E216E8D284}" sibTransId="{1773F783-A264-4E7F-ADB2-30413F4D2244}"/>
    <dgm:cxn modelId="{4E3F9EFC-505C-4A37-B1EA-548D176F548C}" srcId="{2A38F11E-D639-42F1-91A2-73D0C83DDBBE}" destId="{E6725EEB-5130-4287-B304-52F3CB6DF63A}" srcOrd="1" destOrd="0" parTransId="{39FD614F-1F25-4AD2-9BD2-6DEAD6909B60}" sibTransId="{0EC029A8-A765-4BBD-87CB-BFCE7BDD3674}"/>
    <dgm:cxn modelId="{25A858D7-1937-4444-B2FA-428E57E12F06}" type="presOf" srcId="{1773F783-A264-4E7F-ADB2-30413F4D2244}" destId="{E8220347-6A68-446C-8E0C-311E1F59B4CD}" srcOrd="0" destOrd="0" presId="urn:microsoft.com/office/officeart/2005/8/layout/bProcess4"/>
    <dgm:cxn modelId="{3E1883BD-9C8B-474B-BD81-6A7FE903FECB}" type="presOf" srcId="{B3DEE8F5-47C7-4050-81AE-60523D4460D5}" destId="{29C6A73D-5751-4672-9846-FF0544E0069C}" srcOrd="0" destOrd="0" presId="urn:microsoft.com/office/officeart/2005/8/layout/bProcess4"/>
    <dgm:cxn modelId="{157640C7-18E8-479C-B80C-E90A17BB531C}" srcId="{2A38F11E-D639-42F1-91A2-73D0C83DDBBE}" destId="{B8212816-11B3-4B44-AB6B-722687625AFF}" srcOrd="3" destOrd="0" parTransId="{C5CF34CA-851E-419E-98F8-35546B8D97AE}" sibTransId="{0BEE88D9-CBE1-47A5-A056-DDDFEF3418EB}"/>
    <dgm:cxn modelId="{FA05EF6E-5FD4-47F8-A3DD-12ECCCD63289}" type="presOf" srcId="{319110F0-72FF-4C70-91D5-44667EEE83C3}" destId="{B5852CD9-A58E-400D-9F71-2A3200CC0AA9}" srcOrd="0" destOrd="0" presId="urn:microsoft.com/office/officeart/2005/8/layout/bProcess4"/>
    <dgm:cxn modelId="{E70F5C79-CE1C-4609-9DA6-86D0D168929C}" type="presOf" srcId="{01F5F878-B6DC-4550-83A4-8A60D1546C7B}" destId="{BB95E110-28BE-4316-A49A-5CC5BC2EAAEF}" srcOrd="0" destOrd="0" presId="urn:microsoft.com/office/officeart/2005/8/layout/bProcess4"/>
    <dgm:cxn modelId="{70558365-779E-4EE1-A7EF-0562D25CD5F6}" type="presOf" srcId="{A6F8DDFA-CB71-42D5-99FF-63B3B2738E5E}" destId="{F81DEA5F-3ADD-4BD9-9344-C20883F94243}" srcOrd="0" destOrd="0" presId="urn:microsoft.com/office/officeart/2005/8/layout/bProcess4"/>
    <dgm:cxn modelId="{1A749E92-5A41-4B26-A8FA-A704FA9CE118}" srcId="{319110F0-72FF-4C70-91D5-44667EEE83C3}" destId="{E8898724-EDEB-4A32-9BA0-09B1561947D8}" srcOrd="0" destOrd="0" parTransId="{BAC46C13-291F-4450-A6B9-31978B383E3C}" sibTransId="{1153D714-3848-4B00-BEDE-25E9BC8E7B19}"/>
    <dgm:cxn modelId="{CBA7ADA0-91A8-492A-82FE-A6082F413D37}" type="presOf" srcId="{E8898724-EDEB-4A32-9BA0-09B1561947D8}" destId="{B5852CD9-A58E-400D-9F71-2A3200CC0AA9}" srcOrd="0" destOrd="1" presId="urn:microsoft.com/office/officeart/2005/8/layout/bProcess4"/>
    <dgm:cxn modelId="{03205F71-4A72-44BB-AEDC-6F6E0861E03D}" type="presOf" srcId="{F39DEDD2-76CE-4B72-B4CD-E1A75988ECE9}" destId="{BB95E110-28BE-4316-A49A-5CC5BC2EAAEF}" srcOrd="0" destOrd="1" presId="urn:microsoft.com/office/officeart/2005/8/layout/bProcess4"/>
    <dgm:cxn modelId="{B63F5FDB-7C58-4670-B2EA-6B1B9718EE64}" type="presOf" srcId="{B8212816-11B3-4B44-AB6B-722687625AFF}" destId="{AAD8B2EB-FD1C-408C-89A5-F5FABEB2030C}" srcOrd="0" destOrd="0" presId="urn:microsoft.com/office/officeart/2005/8/layout/bProcess4"/>
    <dgm:cxn modelId="{5914E14B-8581-4DF7-8FDB-2F202E5314C7}" type="presParOf" srcId="{A82EB73D-71A7-4E61-892D-16D5C8F4412E}" destId="{5BB7E57A-C450-4366-B91A-997FB34B90C5}" srcOrd="0" destOrd="0" presId="urn:microsoft.com/office/officeart/2005/8/layout/bProcess4"/>
    <dgm:cxn modelId="{13EAC5C0-BDD1-4490-922C-D0CC7C95CC4E}" type="presParOf" srcId="{5BB7E57A-C450-4366-B91A-997FB34B90C5}" destId="{CB0EFACD-0A20-463D-B966-5D33C8EDAF5A}" srcOrd="0" destOrd="0" presId="urn:microsoft.com/office/officeart/2005/8/layout/bProcess4"/>
    <dgm:cxn modelId="{1AF2AD89-9542-41E7-9320-5884D766E4D9}" type="presParOf" srcId="{5BB7E57A-C450-4366-B91A-997FB34B90C5}" destId="{11A7A57B-CC30-41A4-B84B-BB78F11710A8}" srcOrd="1" destOrd="0" presId="urn:microsoft.com/office/officeart/2005/8/layout/bProcess4"/>
    <dgm:cxn modelId="{341017FC-7CC2-497E-A2AE-0E3A1E1CC29D}" type="presParOf" srcId="{A82EB73D-71A7-4E61-892D-16D5C8F4412E}" destId="{29C6A73D-5751-4672-9846-FF0544E0069C}" srcOrd="1" destOrd="0" presId="urn:microsoft.com/office/officeart/2005/8/layout/bProcess4"/>
    <dgm:cxn modelId="{431F135C-E0CF-43C7-B1CF-4EAB2A5861C1}" type="presParOf" srcId="{A82EB73D-71A7-4E61-892D-16D5C8F4412E}" destId="{79A2E95B-3C83-45CF-A965-90F509D0920D}" srcOrd="2" destOrd="0" presId="urn:microsoft.com/office/officeart/2005/8/layout/bProcess4"/>
    <dgm:cxn modelId="{DE03D60D-4A69-4238-A8F2-2451BC2C19CF}" type="presParOf" srcId="{79A2E95B-3C83-45CF-A965-90F509D0920D}" destId="{7AA3659E-84FD-479C-BD92-5613C89FCE41}" srcOrd="0" destOrd="0" presId="urn:microsoft.com/office/officeart/2005/8/layout/bProcess4"/>
    <dgm:cxn modelId="{EF7AE343-827E-4F72-AE4A-5744CC8E2294}" type="presParOf" srcId="{79A2E95B-3C83-45CF-A965-90F509D0920D}" destId="{9FC489C5-D3F1-4A70-B602-4EF14880FCD4}" srcOrd="1" destOrd="0" presId="urn:microsoft.com/office/officeart/2005/8/layout/bProcess4"/>
    <dgm:cxn modelId="{2E31F0DC-F23B-4ABE-96E7-BFB69FA4E660}" type="presParOf" srcId="{A82EB73D-71A7-4E61-892D-16D5C8F4412E}" destId="{B0B58FAA-A368-4AFF-B0A2-B20C67A19F53}" srcOrd="3" destOrd="0" presId="urn:microsoft.com/office/officeart/2005/8/layout/bProcess4"/>
    <dgm:cxn modelId="{B94E6315-FF1A-4712-A9AF-B933017C5DC1}" type="presParOf" srcId="{A82EB73D-71A7-4E61-892D-16D5C8F4412E}" destId="{F8F72A0D-162C-472A-9047-126812726543}" srcOrd="4" destOrd="0" presId="urn:microsoft.com/office/officeart/2005/8/layout/bProcess4"/>
    <dgm:cxn modelId="{11F5F211-AE63-45FC-9894-CAB146805C82}" type="presParOf" srcId="{F8F72A0D-162C-472A-9047-126812726543}" destId="{EDFE0DB7-FBBA-4A6F-8A6D-09D8E0440F30}" srcOrd="0" destOrd="0" presId="urn:microsoft.com/office/officeart/2005/8/layout/bProcess4"/>
    <dgm:cxn modelId="{41DB9743-3FC7-4EE9-B14B-60B0250383D7}" type="presParOf" srcId="{F8F72A0D-162C-472A-9047-126812726543}" destId="{B5852CD9-A58E-400D-9F71-2A3200CC0AA9}" srcOrd="1" destOrd="0" presId="urn:microsoft.com/office/officeart/2005/8/layout/bProcess4"/>
    <dgm:cxn modelId="{6C9CD7A5-7618-43D1-8299-6DDA3E38C1DB}" type="presParOf" srcId="{A82EB73D-71A7-4E61-892D-16D5C8F4412E}" destId="{B017D8EE-A8EB-4857-B485-BF1887525A79}" srcOrd="5" destOrd="0" presId="urn:microsoft.com/office/officeart/2005/8/layout/bProcess4"/>
    <dgm:cxn modelId="{5298ADBF-3CA7-4C35-B2A9-ED0B5A22C442}" type="presParOf" srcId="{A82EB73D-71A7-4E61-892D-16D5C8F4412E}" destId="{2266E122-E31B-4E89-A0D1-40CCD909363A}" srcOrd="6" destOrd="0" presId="urn:microsoft.com/office/officeart/2005/8/layout/bProcess4"/>
    <dgm:cxn modelId="{CCC0DC5A-EF84-485E-8058-D217CFE9AD58}" type="presParOf" srcId="{2266E122-E31B-4E89-A0D1-40CCD909363A}" destId="{B87E7A18-F12E-49B8-9D71-ACD9FD2FCB41}" srcOrd="0" destOrd="0" presId="urn:microsoft.com/office/officeart/2005/8/layout/bProcess4"/>
    <dgm:cxn modelId="{0683F3C5-F385-43C4-9C1A-C162215587D3}" type="presParOf" srcId="{2266E122-E31B-4E89-A0D1-40CCD909363A}" destId="{AAD8B2EB-FD1C-408C-89A5-F5FABEB2030C}" srcOrd="1" destOrd="0" presId="urn:microsoft.com/office/officeart/2005/8/layout/bProcess4"/>
    <dgm:cxn modelId="{9CFED040-27CC-4255-AC63-F21EB4F51B4F}" type="presParOf" srcId="{A82EB73D-71A7-4E61-892D-16D5C8F4412E}" destId="{32AE9D57-A818-4FC0-B8E6-3BE90AEB8647}" srcOrd="7" destOrd="0" presId="urn:microsoft.com/office/officeart/2005/8/layout/bProcess4"/>
    <dgm:cxn modelId="{3F88A7D0-53C6-4ED4-9D3D-73C453865249}" type="presParOf" srcId="{A82EB73D-71A7-4E61-892D-16D5C8F4412E}" destId="{24B1AD18-5141-49EB-9A21-20C21E5A36C8}" srcOrd="8" destOrd="0" presId="urn:microsoft.com/office/officeart/2005/8/layout/bProcess4"/>
    <dgm:cxn modelId="{5403EC3D-C5D3-4C67-8946-6EE9F74E3503}" type="presParOf" srcId="{24B1AD18-5141-49EB-9A21-20C21E5A36C8}" destId="{22C69B84-BD53-4652-AC3E-839B55E028B7}" srcOrd="0" destOrd="0" presId="urn:microsoft.com/office/officeart/2005/8/layout/bProcess4"/>
    <dgm:cxn modelId="{4034B32B-511F-4D1C-B2C7-E24658A55973}" type="presParOf" srcId="{24B1AD18-5141-49EB-9A21-20C21E5A36C8}" destId="{BB95E110-28BE-4316-A49A-5CC5BC2EAAEF}" srcOrd="1" destOrd="0" presId="urn:microsoft.com/office/officeart/2005/8/layout/bProcess4"/>
    <dgm:cxn modelId="{5A3CD480-41AB-41CF-B0CD-DDB1FCF6850B}" type="presParOf" srcId="{A82EB73D-71A7-4E61-892D-16D5C8F4412E}" destId="{E8220347-6A68-446C-8E0C-311E1F59B4CD}" srcOrd="9" destOrd="0" presId="urn:microsoft.com/office/officeart/2005/8/layout/bProcess4"/>
    <dgm:cxn modelId="{EE921F62-8230-40D4-B815-B6FBEFB722EF}" type="presParOf" srcId="{A82EB73D-71A7-4E61-892D-16D5C8F4412E}" destId="{A15AA7FB-4BAB-45C9-989F-899B2C580CAB}" srcOrd="10" destOrd="0" presId="urn:microsoft.com/office/officeart/2005/8/layout/bProcess4"/>
    <dgm:cxn modelId="{10A191E3-3BEB-43A9-91E9-0EF9D7BBF9D4}" type="presParOf" srcId="{A15AA7FB-4BAB-45C9-989F-899B2C580CAB}" destId="{B1CDA1C6-0928-46A0-95C3-ACA7287181B2}" srcOrd="0" destOrd="0" presId="urn:microsoft.com/office/officeart/2005/8/layout/bProcess4"/>
    <dgm:cxn modelId="{FFCC569D-7943-4089-A7DA-36BE5C3CAF43}" type="presParOf" srcId="{A15AA7FB-4BAB-45C9-989F-899B2C580CAB}" destId="{F81DEA5F-3ADD-4BD9-9344-C20883F9424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C6A73D-5751-4672-9846-FF0544E0069C}">
      <dsp:nvSpPr>
        <dsp:cNvPr id="0" name=""/>
        <dsp:cNvSpPr/>
      </dsp:nvSpPr>
      <dsp:spPr>
        <a:xfrm rot="5334359">
          <a:off x="2011810" y="1007528"/>
          <a:ext cx="1514931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A7A57B-CC30-41A4-B84B-BB78F11710A8}">
      <dsp:nvSpPr>
        <dsp:cNvPr id="0" name=""/>
        <dsp:cNvSpPr/>
      </dsp:nvSpPr>
      <dsp:spPr>
        <a:xfrm>
          <a:off x="1857117" y="39474"/>
          <a:ext cx="3021035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800" kern="1200" dirty="0" smtClean="0">
              <a:latin typeface="Milano LET" pitchFamily="2" charset="0"/>
            </a:rPr>
            <a:t>7:00</a:t>
          </a:r>
          <a:r>
            <a:rPr lang="zh-TW" altLang="en-US" sz="4800" kern="1200" dirty="0" smtClean="0">
              <a:latin typeface="Milano LET" pitchFamily="2" charset="0"/>
            </a:rPr>
            <a:t>起床</a:t>
          </a:r>
          <a:endParaRPr lang="zh-TW" altLang="en-US" sz="4800" kern="1200" dirty="0">
            <a:latin typeface="Milano LET" pitchFamily="2" charset="0"/>
          </a:endParaRPr>
        </a:p>
      </dsp:txBody>
      <dsp:txXfrm>
        <a:off x="1893526" y="75883"/>
        <a:ext cx="2948217" cy="1170261"/>
      </dsp:txXfrm>
    </dsp:sp>
    <dsp:sp modelId="{B0B58FAA-A368-4AFF-B0A2-B20C67A19F53}">
      <dsp:nvSpPr>
        <dsp:cNvPr id="0" name=""/>
        <dsp:cNvSpPr/>
      </dsp:nvSpPr>
      <dsp:spPr>
        <a:xfrm rot="5248432">
          <a:off x="2056611" y="2535390"/>
          <a:ext cx="1542569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C489C5-D3F1-4A70-B602-4EF14880FCD4}">
      <dsp:nvSpPr>
        <dsp:cNvPr id="0" name=""/>
        <dsp:cNvSpPr/>
      </dsp:nvSpPr>
      <dsp:spPr>
        <a:xfrm>
          <a:off x="1922431" y="1554129"/>
          <a:ext cx="2968763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dirty="0" smtClean="0">
              <a:latin typeface="Milano LET" pitchFamily="2" charset="0"/>
            </a:rPr>
            <a:t>8:00</a:t>
          </a:r>
          <a:r>
            <a:rPr lang="zh-TW" altLang="en-US" sz="4400" kern="1200" dirty="0" smtClean="0">
              <a:latin typeface="Milano LET" pitchFamily="2" charset="0"/>
            </a:rPr>
            <a:t>出發</a:t>
          </a:r>
          <a:endParaRPr lang="zh-TW" altLang="en-US" sz="4400" kern="1200" dirty="0">
            <a:latin typeface="Milano LET" pitchFamily="2" charset="0"/>
          </a:endParaRPr>
        </a:p>
      </dsp:txBody>
      <dsp:txXfrm>
        <a:off x="1958840" y="1590538"/>
        <a:ext cx="2895945" cy="1170261"/>
      </dsp:txXfrm>
    </dsp:sp>
    <dsp:sp modelId="{B017D8EE-A8EB-4857-B485-BF1887525A79}">
      <dsp:nvSpPr>
        <dsp:cNvPr id="0" name=""/>
        <dsp:cNvSpPr/>
      </dsp:nvSpPr>
      <dsp:spPr>
        <a:xfrm rot="12023">
          <a:off x="2872490" y="3312315"/>
          <a:ext cx="365398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852CD9-A58E-400D-9F71-2A3200CC0AA9}">
      <dsp:nvSpPr>
        <dsp:cNvPr id="0" name=""/>
        <dsp:cNvSpPr/>
      </dsp:nvSpPr>
      <dsp:spPr>
        <a:xfrm>
          <a:off x="1935483" y="3095199"/>
          <a:ext cx="3099411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dirty="0" smtClean="0">
              <a:latin typeface="Milano LET" pitchFamily="2" charset="0"/>
            </a:rPr>
            <a:t>9:15</a:t>
          </a:r>
          <a:r>
            <a:rPr lang="zh-TW" altLang="en-US" sz="4400" kern="1200" dirty="0" smtClean="0"/>
            <a:t>開始玩</a:t>
          </a:r>
          <a:endParaRPr lang="zh-TW" altLang="en-US" sz="44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3600" kern="1200" dirty="0"/>
        </a:p>
      </dsp:txBody>
      <dsp:txXfrm>
        <a:off x="1971892" y="3131608"/>
        <a:ext cx="3026593" cy="1170261"/>
      </dsp:txXfrm>
    </dsp:sp>
    <dsp:sp modelId="{32AE9D57-A818-4FC0-B8E6-3BE90AEB8647}">
      <dsp:nvSpPr>
        <dsp:cNvPr id="0" name=""/>
        <dsp:cNvSpPr/>
      </dsp:nvSpPr>
      <dsp:spPr>
        <a:xfrm rot="16200000">
          <a:off x="5757980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8B2EB-FD1C-408C-89A5-F5FABEB2030C}">
      <dsp:nvSpPr>
        <dsp:cNvPr id="0" name=""/>
        <dsp:cNvSpPr/>
      </dsp:nvSpPr>
      <dsp:spPr>
        <a:xfrm>
          <a:off x="5718164" y="3107978"/>
          <a:ext cx="2862376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魔法星際飛車</a:t>
          </a:r>
          <a:endParaRPr lang="zh-TW" altLang="en-US" sz="3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3600" kern="1200" dirty="0"/>
        </a:p>
      </dsp:txBody>
      <dsp:txXfrm>
        <a:off x="5754573" y="3144387"/>
        <a:ext cx="2789558" cy="1170261"/>
      </dsp:txXfrm>
    </dsp:sp>
    <dsp:sp modelId="{E8220347-6A68-446C-8E0C-311E1F59B4CD}">
      <dsp:nvSpPr>
        <dsp:cNvPr id="0" name=""/>
        <dsp:cNvSpPr/>
      </dsp:nvSpPr>
      <dsp:spPr>
        <a:xfrm rot="16200000">
          <a:off x="5757980" y="98793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5E110-28BE-4316-A49A-5CC5BC2EAAEF}">
      <dsp:nvSpPr>
        <dsp:cNvPr id="0" name=""/>
        <dsp:cNvSpPr/>
      </dsp:nvSpPr>
      <dsp:spPr>
        <a:xfrm>
          <a:off x="5718164" y="1554129"/>
          <a:ext cx="2862376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海洋總動員</a:t>
          </a:r>
          <a:r>
            <a:rPr lang="zh-TW" altLang="en-US" sz="1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/>
          </a:r>
          <a:br>
            <a:rPr lang="zh-TW" altLang="en-US" sz="1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</a:br>
          <a:endParaRPr lang="zh-TW" altLang="en-US" sz="1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3600" kern="1200" dirty="0"/>
        </a:p>
      </dsp:txBody>
      <dsp:txXfrm>
        <a:off x="5754573" y="1590538"/>
        <a:ext cx="2789558" cy="1170261"/>
      </dsp:txXfrm>
    </dsp:sp>
    <dsp:sp modelId="{F81DEA5F-3ADD-4BD9-9344-C20883F94243}">
      <dsp:nvSpPr>
        <dsp:cNvPr id="0" name=""/>
        <dsp:cNvSpPr/>
      </dsp:nvSpPr>
      <dsp:spPr>
        <a:xfrm>
          <a:off x="5640212" y="279"/>
          <a:ext cx="3018279" cy="1243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sz="4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676621" y="36688"/>
        <a:ext cx="294546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918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180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1914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167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330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941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723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024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411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243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391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256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0135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6812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11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8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205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32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7B885ED-4185-401D-8536-50C5310D08D8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C13B627-F594-4722-AB4B-5A54B5F4D0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549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  <p:sldLayoutId id="2147483901" r:id="rId15"/>
    <p:sldLayoutId id="2147483902" r:id="rId16"/>
    <p:sldLayoutId id="2147483903" r:id="rId17"/>
    <p:sldLayoutId id="2147483904" r:id="rId18"/>
    <p:sldLayoutId id="2147483905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U9lqWSftCb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86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04503"/>
            <a:ext cx="9144000" cy="940526"/>
          </a:xfrm>
        </p:spPr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911634" y="1149532"/>
            <a:ext cx="2368732" cy="2233749"/>
          </a:xfrm>
        </p:spPr>
        <p:txBody>
          <a:bodyPr/>
          <a:lstStyle/>
          <a:p>
            <a:r>
              <a:rPr lang="zh-TW" altLang="en-US" dirty="0" smtClean="0"/>
              <a:t>作者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許欣嵐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1588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5558194"/>
              </p:ext>
            </p:extLst>
          </p:nvPr>
        </p:nvGraphicFramePr>
        <p:xfrm>
          <a:off x="838200" y="180825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456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20000"/>
                <a:lumOff val="80000"/>
              </a:schemeClr>
            </a:gs>
            <a:gs pos="58000">
              <a:schemeClr val="accent3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564137"/>
              </p:ext>
            </p:extLst>
          </p:nvPr>
        </p:nvGraphicFramePr>
        <p:xfrm>
          <a:off x="117568" y="91440"/>
          <a:ext cx="11874137" cy="6500062"/>
        </p:xfrm>
        <a:graphic>
          <a:graphicData uri="http://schemas.openxmlformats.org/drawingml/2006/table">
            <a:tbl>
              <a:tblPr/>
              <a:tblGrid>
                <a:gridCol w="914398">
                  <a:extLst>
                    <a:ext uri="{9D8B030D-6E8A-4147-A177-3AD203B41FA5}">
                      <a16:colId xmlns:a16="http://schemas.microsoft.com/office/drawing/2014/main" val="3535083324"/>
                    </a:ext>
                  </a:extLst>
                </a:gridCol>
                <a:gridCol w="404948">
                  <a:extLst>
                    <a:ext uri="{9D8B030D-6E8A-4147-A177-3AD203B41FA5}">
                      <a16:colId xmlns:a16="http://schemas.microsoft.com/office/drawing/2014/main" val="2742035168"/>
                    </a:ext>
                  </a:extLst>
                </a:gridCol>
                <a:gridCol w="559637">
                  <a:extLst>
                    <a:ext uri="{9D8B030D-6E8A-4147-A177-3AD203B41FA5}">
                      <a16:colId xmlns:a16="http://schemas.microsoft.com/office/drawing/2014/main" val="816756952"/>
                    </a:ext>
                  </a:extLst>
                </a:gridCol>
                <a:gridCol w="1039135">
                  <a:extLst>
                    <a:ext uri="{9D8B030D-6E8A-4147-A177-3AD203B41FA5}">
                      <a16:colId xmlns:a16="http://schemas.microsoft.com/office/drawing/2014/main" val="3711654012"/>
                    </a:ext>
                  </a:extLst>
                </a:gridCol>
                <a:gridCol w="2135209">
                  <a:extLst>
                    <a:ext uri="{9D8B030D-6E8A-4147-A177-3AD203B41FA5}">
                      <a16:colId xmlns:a16="http://schemas.microsoft.com/office/drawing/2014/main" val="1530284536"/>
                    </a:ext>
                  </a:extLst>
                </a:gridCol>
                <a:gridCol w="3343020">
                  <a:extLst>
                    <a:ext uri="{9D8B030D-6E8A-4147-A177-3AD203B41FA5}">
                      <a16:colId xmlns:a16="http://schemas.microsoft.com/office/drawing/2014/main" val="858572985"/>
                    </a:ext>
                  </a:extLst>
                </a:gridCol>
                <a:gridCol w="3477790">
                  <a:extLst>
                    <a:ext uri="{9D8B030D-6E8A-4147-A177-3AD203B41FA5}">
                      <a16:colId xmlns:a16="http://schemas.microsoft.com/office/drawing/2014/main" val="979650495"/>
                    </a:ext>
                  </a:extLst>
                </a:gridCol>
              </a:tblGrid>
              <a:tr h="200518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門票</a:t>
                      </a:r>
                      <a:r>
                        <a:rPr lang="en-US" altLang="zh-TW" sz="2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【</a:t>
                      </a:r>
                      <a:r>
                        <a:rPr lang="zh-TW" altLang="en-US" sz="2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適用紙本五倍券及數位五倍券</a:t>
                      </a:r>
                      <a:r>
                        <a:rPr lang="en-US" altLang="zh-TW" sz="2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】</a:t>
                      </a:r>
                      <a:endParaRPr lang="zh-TW" altLang="en-US" sz="2000" b="0" cap="none" spc="0" dirty="0">
                        <a:ln w="0"/>
                        <a:gradFill>
                          <a:gsLst>
                            <a:gs pos="0">
                              <a:schemeClr val="accent5">
                                <a:lumMod val="50000"/>
                              </a:schemeClr>
                            </a:gs>
                            <a:gs pos="50000">
                              <a:schemeClr val="accent5"/>
                            </a:gs>
                            <a:gs pos="100000">
                              <a:schemeClr val="accent5">
                                <a:lumMod val="60000"/>
                                <a:lumOff val="40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6350" stA="53000" endA="300" endPos="35500" dir="5400000" sy="-90000" algn="bl" rotWithShape="0"/>
                        </a:effectLst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園區自營遊樂設施</a:t>
                      </a:r>
                      <a:br>
                        <a:rPr lang="zh-TW" altLang="en-US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（每項每次</a:t>
                      </a:r>
                      <a:r>
                        <a:rPr lang="zh-TW" altLang="en-US" sz="12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4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委外小型遊樂設施</a:t>
                      </a:r>
                      <a:br>
                        <a:rPr lang="zh-TW" altLang="en-US" sz="4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sz="4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4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小小水樂園</a:t>
                      </a:r>
                      <a:br>
                        <a:rPr lang="zh-TW" altLang="en-US" sz="4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sz="4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zh-TW" altLang="en-US" sz="4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夏季開放</a:t>
                      </a:r>
                      <a:r>
                        <a:rPr lang="en-US" altLang="zh-TW" sz="4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  <a:br>
                        <a:rPr lang="en-US" altLang="zh-TW" sz="4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sz="4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689396"/>
                  </a:ext>
                </a:extLst>
              </a:tr>
              <a:tr h="18296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優待票</a:t>
                      </a:r>
                      <a:br>
                        <a:rPr lang="zh-TW" altLang="en-US" sz="2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sz="2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en-US" altLang="zh-TW" sz="2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  <a:ea typeface="清松手寫體2" panose="00000500000000000000" pitchFamily="2" charset="-120"/>
                        </a:rPr>
                        <a:t>5</a:t>
                      </a:r>
                      <a:r>
                        <a:rPr lang="zh-TW" altLang="en-US" sz="2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折</a:t>
                      </a:r>
                      <a:r>
                        <a:rPr lang="en-US" altLang="zh-TW" sz="12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團體票</a:t>
                      </a:r>
                      <a:br>
                        <a:rPr lang="zh-TW" altLang="en-US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en-US" altLang="zh-TW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  <a:ea typeface="清松手寫體2" panose="00000500000000000000" pitchFamily="2" charset="-120"/>
                        </a:rPr>
                        <a:t>7</a:t>
                      </a:r>
                      <a:r>
                        <a:rPr lang="zh-TW" altLang="en-US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折</a:t>
                      </a:r>
                      <a:r>
                        <a:rPr lang="en-US" altLang="zh-TW" sz="32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729714"/>
                  </a:ext>
                </a:extLst>
              </a:tr>
              <a:tr h="119950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票價</a:t>
                      </a:r>
                      <a:br>
                        <a:rPr lang="zh-TW" altLang="en-US" sz="1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sz="1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zh-TW" altLang="en-US" sz="1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元，含稅</a:t>
                      </a:r>
                      <a:r>
                        <a:rPr lang="en-US" altLang="zh-TW" sz="1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4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30</a:t>
                      </a:r>
                      <a:r>
                        <a:rPr lang="zh-TW" altLang="en-US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人</a:t>
                      </a:r>
                      <a:br>
                        <a:rPr lang="zh-TW" altLang="en-US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</a:br>
                      <a:r>
                        <a:rPr lang="zh-TW" altLang="en-US" sz="2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36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30 (7</a:t>
                      </a:r>
                      <a:r>
                        <a:rPr lang="zh-TW" altLang="en-US" sz="36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項</a:t>
                      </a:r>
                      <a:r>
                        <a:rPr lang="en-US" altLang="zh-TW" sz="36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48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54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5187632"/>
                  </a:ext>
                </a:extLst>
              </a:tr>
              <a:tr h="146572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36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20 (8</a:t>
                      </a:r>
                      <a:r>
                        <a:rPr lang="zh-TW" altLang="en-US" sz="36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項</a:t>
                      </a:r>
                      <a:r>
                        <a:rPr lang="en-US" altLang="zh-TW" sz="3600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3000" endA="300" endPos="35500" dir="5400000" sy="-90000" algn="bl" rotWithShape="0"/>
                          </a:effectLst>
                          <a:latin typeface="Milano LET" pitchFamily="2" charset="0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699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206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8661299" cy="1171094"/>
          </a:xfrm>
        </p:spPr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3775" y="1655195"/>
            <a:ext cx="4330335" cy="4559180"/>
          </a:xfrm>
        </p:spPr>
        <p:txBody>
          <a:bodyPr>
            <a:noAutofit/>
          </a:bodyPr>
          <a:lstStyle/>
          <a:p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2593">
            <a:off x="6492240" y="873648"/>
            <a:ext cx="5303520" cy="4610983"/>
          </a:xfrm>
          <a:prstGeom prst="roundRect">
            <a:avLst>
              <a:gd name="adj" fmla="val 36445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96460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3776" y="618517"/>
            <a:ext cx="9157688" cy="1596177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海洋總動員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98419" y="2455575"/>
            <a:ext cx="4995334" cy="364913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以海洋生物為載具造型的音樂馬車，上方有多樣臺灣海域之海洋生物彩繪圖案，以增加小朋友的教育認識。</a:t>
            </a:r>
            <a:b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3074" name="Picture 2" descr="海洋總動員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845" y="1262317"/>
            <a:ext cx="5091218" cy="45767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60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399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U9lqWSftCbg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52206" y="2143125"/>
            <a:ext cx="6518365" cy="4283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55673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66</TotalTime>
  <Words>195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Tw Cen MT</vt:lpstr>
      <vt:lpstr>清松手寫體2</vt:lpstr>
      <vt:lpstr>新細明體</vt:lpstr>
      <vt:lpstr>Arial</vt:lpstr>
      <vt:lpstr>Milano LET</vt:lpstr>
      <vt:lpstr>小水滴</vt:lpstr>
      <vt:lpstr>兒童新樂園</vt:lpstr>
      <vt:lpstr>行程</vt:lpstr>
      <vt:lpstr>PowerPoint 簡報</vt:lpstr>
      <vt:lpstr>宇宙迴旋</vt:lpstr>
      <vt:lpstr>海洋總動員</vt:lpstr>
      <vt:lpstr>資料來源</vt:lpstr>
      <vt:lpstr>兒童新樂園簡介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2021-12-28T03:37:45Z</dcterms:created>
  <dcterms:modified xsi:type="dcterms:W3CDTF">2022-01-11T03:44:34Z</dcterms:modified>
</cp:coreProperties>
</file>