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CF2"/>
    <a:srgbClr val="FFCCFF"/>
    <a:srgbClr val="14E6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888CEA-97C9-46B7-907E-B87C3279B860}" type="doc">
      <dgm:prSet loTypeId="urn:microsoft.com/office/officeart/2005/8/layout/bProcess3" loCatId="process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A2136484-9D74-4FAA-B14E-A04CEBE34D84}">
      <dgm:prSet phldrT="[文字]"/>
      <dgm:spPr/>
      <dgm:t>
        <a:bodyPr/>
        <a:lstStyle/>
        <a:p>
          <a:r>
            <a:rPr lang="zh-TW" altLang="en-US" b="0" i="0" smtClean="0"/>
            <a:t>宇宙迴旋</a:t>
          </a:r>
          <a:endParaRPr lang="zh-TW" altLang="en-US" dirty="0"/>
        </a:p>
      </dgm:t>
    </dgm:pt>
    <dgm:pt modelId="{5779B227-B953-490A-AB3A-A65538CA390E}" type="parTrans" cxnId="{E13BC45B-1E66-47F8-952A-6BCEF1CAAB98}">
      <dgm:prSet/>
      <dgm:spPr/>
      <dgm:t>
        <a:bodyPr/>
        <a:lstStyle/>
        <a:p>
          <a:endParaRPr lang="zh-TW" altLang="en-US"/>
        </a:p>
      </dgm:t>
    </dgm:pt>
    <dgm:pt modelId="{D30F11B4-5AAA-4DE7-B9AE-1474D3EF121A}" type="sibTrans" cxnId="{E13BC45B-1E66-47F8-952A-6BCEF1CAAB98}">
      <dgm:prSet/>
      <dgm:spPr/>
      <dgm:t>
        <a:bodyPr/>
        <a:lstStyle/>
        <a:p>
          <a:endParaRPr lang="zh-TW" altLang="en-US"/>
        </a:p>
      </dgm:t>
    </dgm:pt>
    <dgm:pt modelId="{A0AC17FD-9F15-477E-BD8A-61F72CA1DF3F}">
      <dgm:prSet phldrT="[文字]"/>
      <dgm:spPr/>
      <dgm:t>
        <a:bodyPr/>
        <a:lstStyle/>
        <a:p>
          <a:r>
            <a:rPr lang="zh-TW" altLang="en-US" b="0" i="0" dirty="0" smtClean="0"/>
            <a:t>尋寶船</a:t>
          </a:r>
          <a:endParaRPr lang="zh-TW" altLang="en-US" dirty="0"/>
        </a:p>
      </dgm:t>
    </dgm:pt>
    <dgm:pt modelId="{F5A15144-5E29-4069-B745-866BA5285CB0}" type="parTrans" cxnId="{CB334DA0-BDC2-4B99-9567-3EA08FF8C574}">
      <dgm:prSet/>
      <dgm:spPr/>
      <dgm:t>
        <a:bodyPr/>
        <a:lstStyle/>
        <a:p>
          <a:endParaRPr lang="zh-TW" altLang="en-US"/>
        </a:p>
      </dgm:t>
    </dgm:pt>
    <dgm:pt modelId="{DDECC5F2-7CD1-4C4C-B054-5A9B660C888F}" type="sibTrans" cxnId="{CB334DA0-BDC2-4B99-9567-3EA08FF8C574}">
      <dgm:prSet/>
      <dgm:spPr/>
      <dgm:t>
        <a:bodyPr/>
        <a:lstStyle/>
        <a:p>
          <a:endParaRPr lang="zh-TW" altLang="en-US"/>
        </a:p>
      </dgm:t>
    </dgm:pt>
    <dgm:pt modelId="{7C5C7661-BDA2-4DAF-8122-D136E93668C1}">
      <dgm:prSet phldrT="[文字]" custT="1"/>
      <dgm:spPr/>
      <dgm:t>
        <a:bodyPr/>
        <a:lstStyle/>
        <a:p>
          <a:r>
            <a:rPr lang="en-US" altLang="zh-TW" sz="3200" dirty="0" smtClean="0"/>
            <a:t>8:00</a:t>
          </a:r>
          <a:r>
            <a:rPr lang="zh-TW" altLang="en-US" sz="3200" dirty="0" smtClean="0"/>
            <a:t>起床、吃早餐</a:t>
          </a:r>
          <a:endParaRPr lang="zh-TW" altLang="en-US" sz="3200" dirty="0"/>
        </a:p>
      </dgm:t>
    </dgm:pt>
    <dgm:pt modelId="{BC51FE14-C9FE-4E21-80F9-657DE86E81F2}" type="sibTrans" cxnId="{291ADA5E-2AE4-499E-A1B9-EC074C4D0AE2}">
      <dgm:prSet/>
      <dgm:spPr/>
      <dgm:t>
        <a:bodyPr/>
        <a:lstStyle/>
        <a:p>
          <a:endParaRPr lang="zh-TW" altLang="en-US"/>
        </a:p>
      </dgm:t>
    </dgm:pt>
    <dgm:pt modelId="{F49FADB0-83B8-4687-BBB5-362F313EB6B1}" type="parTrans" cxnId="{291ADA5E-2AE4-499E-A1B9-EC074C4D0AE2}">
      <dgm:prSet/>
      <dgm:spPr/>
      <dgm:t>
        <a:bodyPr/>
        <a:lstStyle/>
        <a:p>
          <a:endParaRPr lang="zh-TW" altLang="en-US"/>
        </a:p>
      </dgm:t>
    </dgm:pt>
    <dgm:pt modelId="{BA3DA2BE-C043-47EE-A2E6-C5FC9FA564CE}">
      <dgm:prSet/>
      <dgm:spPr/>
      <dgm:t>
        <a:bodyPr/>
        <a:lstStyle/>
        <a:p>
          <a:r>
            <a:rPr lang="en-US" altLang="zh-TW" smtClean="0"/>
            <a:t>9:00</a:t>
          </a:r>
          <a:r>
            <a:rPr lang="zh-TW" altLang="en-US" smtClean="0"/>
            <a:t>開始玩</a:t>
          </a:r>
          <a:endParaRPr lang="zh-TW" altLang="en-US" dirty="0"/>
        </a:p>
      </dgm:t>
    </dgm:pt>
    <dgm:pt modelId="{F012C931-73F1-4A7F-AE1D-13DB750246CB}" type="parTrans" cxnId="{DDE373F4-DC31-4599-8879-DAF43B031DF2}">
      <dgm:prSet/>
      <dgm:spPr/>
      <dgm:t>
        <a:bodyPr/>
        <a:lstStyle/>
        <a:p>
          <a:endParaRPr lang="zh-TW" altLang="en-US"/>
        </a:p>
      </dgm:t>
    </dgm:pt>
    <dgm:pt modelId="{4EFB5EC8-8F41-4A02-A8FD-5371EBA763BC}" type="sibTrans" cxnId="{DDE373F4-DC31-4599-8879-DAF43B031DF2}">
      <dgm:prSet/>
      <dgm:spPr/>
      <dgm:t>
        <a:bodyPr/>
        <a:lstStyle/>
        <a:p>
          <a:endParaRPr lang="zh-TW" altLang="en-US"/>
        </a:p>
      </dgm:t>
    </dgm:pt>
    <dgm:pt modelId="{013EC0CE-BDC5-4132-A356-D4D3E5920657}">
      <dgm:prSet/>
      <dgm:spPr/>
      <dgm:t>
        <a:bodyPr/>
        <a:lstStyle/>
        <a:p>
          <a:r>
            <a:rPr lang="zh-TW" altLang="en-US" b="0" i="0" dirty="0" smtClean="0"/>
            <a:t>叢林吼吼樹屋</a:t>
          </a:r>
          <a:endParaRPr lang="zh-TW" altLang="en-US" dirty="0"/>
        </a:p>
      </dgm:t>
    </dgm:pt>
    <dgm:pt modelId="{D946F046-827B-429C-928A-A6F717D8F0F5}" type="parTrans" cxnId="{8F442108-E4E3-422C-92F9-E50644D6BBDF}">
      <dgm:prSet/>
      <dgm:spPr/>
      <dgm:t>
        <a:bodyPr/>
        <a:lstStyle/>
        <a:p>
          <a:endParaRPr lang="zh-TW" altLang="en-US"/>
        </a:p>
      </dgm:t>
    </dgm:pt>
    <dgm:pt modelId="{F8C7E83E-B3DF-402F-A03E-66BA7B633929}" type="sibTrans" cxnId="{8F442108-E4E3-422C-92F9-E50644D6BBDF}">
      <dgm:prSet/>
      <dgm:spPr/>
      <dgm:t>
        <a:bodyPr/>
        <a:lstStyle/>
        <a:p>
          <a:endParaRPr lang="zh-TW" altLang="en-US"/>
        </a:p>
      </dgm:t>
    </dgm:pt>
    <dgm:pt modelId="{5555845C-7757-4EA2-98B4-4FD50DDE2023}" type="pres">
      <dgm:prSet presAssocID="{FA888CEA-97C9-46B7-907E-B87C3279B86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23A4FFD-9FD4-45B4-A656-C18FC2A33F5F}" type="pres">
      <dgm:prSet presAssocID="{7C5C7661-BDA2-4DAF-8122-D136E93668C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EB38AF-3E45-499A-9D13-DFD71BCF5B0C}" type="pres">
      <dgm:prSet presAssocID="{BC51FE14-C9FE-4E21-80F9-657DE86E81F2}" presName="sibTrans" presStyleLbl="sibTrans1D1" presStyleIdx="0" presStyleCnt="4"/>
      <dgm:spPr/>
      <dgm:t>
        <a:bodyPr/>
        <a:lstStyle/>
        <a:p>
          <a:endParaRPr lang="zh-TW" altLang="en-US"/>
        </a:p>
      </dgm:t>
    </dgm:pt>
    <dgm:pt modelId="{087550A8-FD94-4025-BCA9-86086D5E7259}" type="pres">
      <dgm:prSet presAssocID="{BC51FE14-C9FE-4E21-80F9-657DE86E81F2}" presName="connectorText" presStyleLbl="sibTrans1D1" presStyleIdx="0" presStyleCnt="4"/>
      <dgm:spPr/>
      <dgm:t>
        <a:bodyPr/>
        <a:lstStyle/>
        <a:p>
          <a:endParaRPr lang="zh-TW" altLang="en-US"/>
        </a:p>
      </dgm:t>
    </dgm:pt>
    <dgm:pt modelId="{4AC14A11-DD7F-4B1E-B60D-0077B5111770}" type="pres">
      <dgm:prSet presAssocID="{BA3DA2BE-C043-47EE-A2E6-C5FC9FA564C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197E97-C3EE-4D66-BD0E-F7956C755D88}" type="pres">
      <dgm:prSet presAssocID="{4EFB5EC8-8F41-4A02-A8FD-5371EBA763BC}" presName="sibTrans" presStyleLbl="sibTrans1D1" presStyleIdx="1" presStyleCnt="4"/>
      <dgm:spPr/>
      <dgm:t>
        <a:bodyPr/>
        <a:lstStyle/>
        <a:p>
          <a:endParaRPr lang="zh-TW" altLang="en-US"/>
        </a:p>
      </dgm:t>
    </dgm:pt>
    <dgm:pt modelId="{9AE595CA-7D1E-4E70-B3B0-6CDF677ABE9F}" type="pres">
      <dgm:prSet presAssocID="{4EFB5EC8-8F41-4A02-A8FD-5371EBA763BC}" presName="connectorText" presStyleLbl="sibTrans1D1" presStyleIdx="1" presStyleCnt="4"/>
      <dgm:spPr/>
      <dgm:t>
        <a:bodyPr/>
        <a:lstStyle/>
        <a:p>
          <a:endParaRPr lang="zh-TW" altLang="en-US"/>
        </a:p>
      </dgm:t>
    </dgm:pt>
    <dgm:pt modelId="{9E742673-1B1B-4297-9D96-FCA155BD0EDE}" type="pres">
      <dgm:prSet presAssocID="{013EC0CE-BDC5-4132-A356-D4D3E592065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B7F436-1C2C-4464-908F-6BC599A733A5}" type="pres">
      <dgm:prSet presAssocID="{F8C7E83E-B3DF-402F-A03E-66BA7B633929}" presName="sibTrans" presStyleLbl="sibTrans1D1" presStyleIdx="2" presStyleCnt="4"/>
      <dgm:spPr/>
      <dgm:t>
        <a:bodyPr/>
        <a:lstStyle/>
        <a:p>
          <a:endParaRPr lang="zh-TW" altLang="en-US"/>
        </a:p>
      </dgm:t>
    </dgm:pt>
    <dgm:pt modelId="{CF292E13-99B2-4271-8261-2EF52755DD59}" type="pres">
      <dgm:prSet presAssocID="{F8C7E83E-B3DF-402F-A03E-66BA7B633929}" presName="connectorText" presStyleLbl="sibTrans1D1" presStyleIdx="2" presStyleCnt="4"/>
      <dgm:spPr/>
      <dgm:t>
        <a:bodyPr/>
        <a:lstStyle/>
        <a:p>
          <a:endParaRPr lang="zh-TW" altLang="en-US"/>
        </a:p>
      </dgm:t>
    </dgm:pt>
    <dgm:pt modelId="{93463B1F-F133-4DD9-9421-66201FDFCB7C}" type="pres">
      <dgm:prSet presAssocID="{A2136484-9D74-4FAA-B14E-A04CEBE34D8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2DA7DB-176C-4C86-B1A8-B67E653A37A8}" type="pres">
      <dgm:prSet presAssocID="{D30F11B4-5AAA-4DE7-B9AE-1474D3EF121A}" presName="sibTrans" presStyleLbl="sibTrans1D1" presStyleIdx="3" presStyleCnt="4"/>
      <dgm:spPr/>
      <dgm:t>
        <a:bodyPr/>
        <a:lstStyle/>
        <a:p>
          <a:endParaRPr lang="zh-TW" altLang="en-US"/>
        </a:p>
      </dgm:t>
    </dgm:pt>
    <dgm:pt modelId="{32D827C0-ACB9-44D7-9DBB-1BE20DA10977}" type="pres">
      <dgm:prSet presAssocID="{D30F11B4-5AAA-4DE7-B9AE-1474D3EF121A}" presName="connectorText" presStyleLbl="sibTrans1D1" presStyleIdx="3" presStyleCnt="4"/>
      <dgm:spPr/>
      <dgm:t>
        <a:bodyPr/>
        <a:lstStyle/>
        <a:p>
          <a:endParaRPr lang="zh-TW" altLang="en-US"/>
        </a:p>
      </dgm:t>
    </dgm:pt>
    <dgm:pt modelId="{621D2FF0-E1F2-41CC-8BAB-168CFCEB0AB1}" type="pres">
      <dgm:prSet presAssocID="{A0AC17FD-9F15-477E-BD8A-61F72CA1DF3F}" presName="node" presStyleLbl="node1" presStyleIdx="4" presStyleCnt="5" custLinFactNeighborX="1095" custLinFactNeighborY="9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F3BE16F-3FC4-41F7-A1ED-4129BFE9218A}" type="presOf" srcId="{BC51FE14-C9FE-4E21-80F9-657DE86E81F2}" destId="{087550A8-FD94-4025-BCA9-86086D5E7259}" srcOrd="1" destOrd="0" presId="urn:microsoft.com/office/officeart/2005/8/layout/bProcess3"/>
    <dgm:cxn modelId="{CB334DA0-BDC2-4B99-9567-3EA08FF8C574}" srcId="{FA888CEA-97C9-46B7-907E-B87C3279B860}" destId="{A0AC17FD-9F15-477E-BD8A-61F72CA1DF3F}" srcOrd="4" destOrd="0" parTransId="{F5A15144-5E29-4069-B745-866BA5285CB0}" sibTransId="{DDECC5F2-7CD1-4C4C-B054-5A9B660C888F}"/>
    <dgm:cxn modelId="{2AEC3E50-A1AA-4305-A974-F8FE1124B4A4}" type="presOf" srcId="{BC51FE14-C9FE-4E21-80F9-657DE86E81F2}" destId="{79EB38AF-3E45-499A-9D13-DFD71BCF5B0C}" srcOrd="0" destOrd="0" presId="urn:microsoft.com/office/officeart/2005/8/layout/bProcess3"/>
    <dgm:cxn modelId="{C04263E6-1671-4F6A-915E-EC05A706A3F7}" type="presOf" srcId="{F8C7E83E-B3DF-402F-A03E-66BA7B633929}" destId="{CF292E13-99B2-4271-8261-2EF52755DD59}" srcOrd="1" destOrd="0" presId="urn:microsoft.com/office/officeart/2005/8/layout/bProcess3"/>
    <dgm:cxn modelId="{CE3011FD-AE42-4A56-BE68-36B08B1FFA73}" type="presOf" srcId="{7C5C7661-BDA2-4DAF-8122-D136E93668C1}" destId="{C23A4FFD-9FD4-45B4-A656-C18FC2A33F5F}" srcOrd="0" destOrd="0" presId="urn:microsoft.com/office/officeart/2005/8/layout/bProcess3"/>
    <dgm:cxn modelId="{B3DA3EB3-EA8D-4299-B525-C3C0F4314333}" type="presOf" srcId="{BA3DA2BE-C043-47EE-A2E6-C5FC9FA564CE}" destId="{4AC14A11-DD7F-4B1E-B60D-0077B5111770}" srcOrd="0" destOrd="0" presId="urn:microsoft.com/office/officeart/2005/8/layout/bProcess3"/>
    <dgm:cxn modelId="{DDE373F4-DC31-4599-8879-DAF43B031DF2}" srcId="{FA888CEA-97C9-46B7-907E-B87C3279B860}" destId="{BA3DA2BE-C043-47EE-A2E6-C5FC9FA564CE}" srcOrd="1" destOrd="0" parTransId="{F012C931-73F1-4A7F-AE1D-13DB750246CB}" sibTransId="{4EFB5EC8-8F41-4A02-A8FD-5371EBA763BC}"/>
    <dgm:cxn modelId="{6A2A415F-8B49-435E-8021-DC4F895AE254}" type="presOf" srcId="{F8C7E83E-B3DF-402F-A03E-66BA7B633929}" destId="{46B7F436-1C2C-4464-908F-6BC599A733A5}" srcOrd="0" destOrd="0" presId="urn:microsoft.com/office/officeart/2005/8/layout/bProcess3"/>
    <dgm:cxn modelId="{8F442108-E4E3-422C-92F9-E50644D6BBDF}" srcId="{FA888CEA-97C9-46B7-907E-B87C3279B860}" destId="{013EC0CE-BDC5-4132-A356-D4D3E5920657}" srcOrd="2" destOrd="0" parTransId="{D946F046-827B-429C-928A-A6F717D8F0F5}" sibTransId="{F8C7E83E-B3DF-402F-A03E-66BA7B633929}"/>
    <dgm:cxn modelId="{2714AAF7-6DC1-402A-8312-23D55BAA1E47}" type="presOf" srcId="{A2136484-9D74-4FAA-B14E-A04CEBE34D84}" destId="{93463B1F-F133-4DD9-9421-66201FDFCB7C}" srcOrd="0" destOrd="0" presId="urn:microsoft.com/office/officeart/2005/8/layout/bProcess3"/>
    <dgm:cxn modelId="{E63BD140-1643-42A1-B5FC-725E66B0E388}" type="presOf" srcId="{D30F11B4-5AAA-4DE7-B9AE-1474D3EF121A}" destId="{32D827C0-ACB9-44D7-9DBB-1BE20DA10977}" srcOrd="1" destOrd="0" presId="urn:microsoft.com/office/officeart/2005/8/layout/bProcess3"/>
    <dgm:cxn modelId="{D811A274-1254-48B4-8F92-B39D2FAF4B6F}" type="presOf" srcId="{FA888CEA-97C9-46B7-907E-B87C3279B860}" destId="{5555845C-7757-4EA2-98B4-4FD50DDE2023}" srcOrd="0" destOrd="0" presId="urn:microsoft.com/office/officeart/2005/8/layout/bProcess3"/>
    <dgm:cxn modelId="{37B03C61-F53E-4AED-8F77-C378E2F6CAE8}" type="presOf" srcId="{A0AC17FD-9F15-477E-BD8A-61F72CA1DF3F}" destId="{621D2FF0-E1F2-41CC-8BAB-168CFCEB0AB1}" srcOrd="0" destOrd="0" presId="urn:microsoft.com/office/officeart/2005/8/layout/bProcess3"/>
    <dgm:cxn modelId="{E13BC45B-1E66-47F8-952A-6BCEF1CAAB98}" srcId="{FA888CEA-97C9-46B7-907E-B87C3279B860}" destId="{A2136484-9D74-4FAA-B14E-A04CEBE34D84}" srcOrd="3" destOrd="0" parTransId="{5779B227-B953-490A-AB3A-A65538CA390E}" sibTransId="{D30F11B4-5AAA-4DE7-B9AE-1474D3EF121A}"/>
    <dgm:cxn modelId="{4106B6F3-ECD6-4583-9420-240068DE226D}" type="presOf" srcId="{D30F11B4-5AAA-4DE7-B9AE-1474D3EF121A}" destId="{0D2DA7DB-176C-4C86-B1A8-B67E653A37A8}" srcOrd="0" destOrd="0" presId="urn:microsoft.com/office/officeart/2005/8/layout/bProcess3"/>
    <dgm:cxn modelId="{8A122E25-22AC-4D91-BFF4-7C14FDC3FEBD}" type="presOf" srcId="{013EC0CE-BDC5-4132-A356-D4D3E5920657}" destId="{9E742673-1B1B-4297-9D96-FCA155BD0EDE}" srcOrd="0" destOrd="0" presId="urn:microsoft.com/office/officeart/2005/8/layout/bProcess3"/>
    <dgm:cxn modelId="{8397EE05-082B-4B3F-9736-0F5EDCB013D5}" type="presOf" srcId="{4EFB5EC8-8F41-4A02-A8FD-5371EBA763BC}" destId="{9AE595CA-7D1E-4E70-B3B0-6CDF677ABE9F}" srcOrd="1" destOrd="0" presId="urn:microsoft.com/office/officeart/2005/8/layout/bProcess3"/>
    <dgm:cxn modelId="{FF150D52-C6CF-49E5-81C9-DDF8CEB1A7BA}" type="presOf" srcId="{4EFB5EC8-8F41-4A02-A8FD-5371EBA763BC}" destId="{67197E97-C3EE-4D66-BD0E-F7956C755D88}" srcOrd="0" destOrd="0" presId="urn:microsoft.com/office/officeart/2005/8/layout/bProcess3"/>
    <dgm:cxn modelId="{291ADA5E-2AE4-499E-A1B9-EC074C4D0AE2}" srcId="{FA888CEA-97C9-46B7-907E-B87C3279B860}" destId="{7C5C7661-BDA2-4DAF-8122-D136E93668C1}" srcOrd="0" destOrd="0" parTransId="{F49FADB0-83B8-4687-BBB5-362F313EB6B1}" sibTransId="{BC51FE14-C9FE-4E21-80F9-657DE86E81F2}"/>
    <dgm:cxn modelId="{2CAF0DF1-3D35-4058-BF44-2059970F1922}" type="presParOf" srcId="{5555845C-7757-4EA2-98B4-4FD50DDE2023}" destId="{C23A4FFD-9FD4-45B4-A656-C18FC2A33F5F}" srcOrd="0" destOrd="0" presId="urn:microsoft.com/office/officeart/2005/8/layout/bProcess3"/>
    <dgm:cxn modelId="{9838E87C-D0E4-4AC9-8E22-5754CADB84D8}" type="presParOf" srcId="{5555845C-7757-4EA2-98B4-4FD50DDE2023}" destId="{79EB38AF-3E45-499A-9D13-DFD71BCF5B0C}" srcOrd="1" destOrd="0" presId="urn:microsoft.com/office/officeart/2005/8/layout/bProcess3"/>
    <dgm:cxn modelId="{4CC8BDE0-1BAE-46F7-8B65-99BD4925A67B}" type="presParOf" srcId="{79EB38AF-3E45-499A-9D13-DFD71BCF5B0C}" destId="{087550A8-FD94-4025-BCA9-86086D5E7259}" srcOrd="0" destOrd="0" presId="urn:microsoft.com/office/officeart/2005/8/layout/bProcess3"/>
    <dgm:cxn modelId="{C89E751C-4530-47AB-A5F3-F445A002BCF5}" type="presParOf" srcId="{5555845C-7757-4EA2-98B4-4FD50DDE2023}" destId="{4AC14A11-DD7F-4B1E-B60D-0077B5111770}" srcOrd="2" destOrd="0" presId="urn:microsoft.com/office/officeart/2005/8/layout/bProcess3"/>
    <dgm:cxn modelId="{9E792AD0-4572-4CE2-A12A-7F75FC2420A2}" type="presParOf" srcId="{5555845C-7757-4EA2-98B4-4FD50DDE2023}" destId="{67197E97-C3EE-4D66-BD0E-F7956C755D88}" srcOrd="3" destOrd="0" presId="urn:microsoft.com/office/officeart/2005/8/layout/bProcess3"/>
    <dgm:cxn modelId="{C9233A2E-C85B-45F2-9C37-F64439C71169}" type="presParOf" srcId="{67197E97-C3EE-4D66-BD0E-F7956C755D88}" destId="{9AE595CA-7D1E-4E70-B3B0-6CDF677ABE9F}" srcOrd="0" destOrd="0" presId="urn:microsoft.com/office/officeart/2005/8/layout/bProcess3"/>
    <dgm:cxn modelId="{A8730802-F5BA-4844-B765-B47F22AAD2C8}" type="presParOf" srcId="{5555845C-7757-4EA2-98B4-4FD50DDE2023}" destId="{9E742673-1B1B-4297-9D96-FCA155BD0EDE}" srcOrd="4" destOrd="0" presId="urn:microsoft.com/office/officeart/2005/8/layout/bProcess3"/>
    <dgm:cxn modelId="{5AB5A6BD-2C3B-4A4B-A657-198C597495B9}" type="presParOf" srcId="{5555845C-7757-4EA2-98B4-4FD50DDE2023}" destId="{46B7F436-1C2C-4464-908F-6BC599A733A5}" srcOrd="5" destOrd="0" presId="urn:microsoft.com/office/officeart/2005/8/layout/bProcess3"/>
    <dgm:cxn modelId="{5199DDCB-5B7B-48E4-A32B-84B0790FA2AD}" type="presParOf" srcId="{46B7F436-1C2C-4464-908F-6BC599A733A5}" destId="{CF292E13-99B2-4271-8261-2EF52755DD59}" srcOrd="0" destOrd="0" presId="urn:microsoft.com/office/officeart/2005/8/layout/bProcess3"/>
    <dgm:cxn modelId="{201649B2-3E99-4DB8-9A9E-CBBE8E1DE52B}" type="presParOf" srcId="{5555845C-7757-4EA2-98B4-4FD50DDE2023}" destId="{93463B1F-F133-4DD9-9421-66201FDFCB7C}" srcOrd="6" destOrd="0" presId="urn:microsoft.com/office/officeart/2005/8/layout/bProcess3"/>
    <dgm:cxn modelId="{9CEFEAAB-6F9F-4522-B954-3F1FCC984F5B}" type="presParOf" srcId="{5555845C-7757-4EA2-98B4-4FD50DDE2023}" destId="{0D2DA7DB-176C-4C86-B1A8-B67E653A37A8}" srcOrd="7" destOrd="0" presId="urn:microsoft.com/office/officeart/2005/8/layout/bProcess3"/>
    <dgm:cxn modelId="{AC512695-FF4A-48AC-A88F-BEDC6B10B098}" type="presParOf" srcId="{0D2DA7DB-176C-4C86-B1A8-B67E653A37A8}" destId="{32D827C0-ACB9-44D7-9DBB-1BE20DA10977}" srcOrd="0" destOrd="0" presId="urn:microsoft.com/office/officeart/2005/8/layout/bProcess3"/>
    <dgm:cxn modelId="{F739AC2E-A0D0-44C7-B93F-C24FB164947A}" type="presParOf" srcId="{5555845C-7757-4EA2-98B4-4FD50DDE2023}" destId="{621D2FF0-E1F2-41CC-8BAB-168CFCEB0AB1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B38AF-3E45-499A-9D13-DFD71BCF5B0C}">
      <dsp:nvSpPr>
        <dsp:cNvPr id="0" name=""/>
        <dsp:cNvSpPr/>
      </dsp:nvSpPr>
      <dsp:spPr>
        <a:xfrm>
          <a:off x="2669696" y="672706"/>
          <a:ext cx="5179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7921" y="45720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914944" y="715680"/>
        <a:ext cx="27426" cy="5490"/>
      </dsp:txXfrm>
    </dsp:sp>
    <dsp:sp modelId="{C23A4FFD-9FD4-45B4-A656-C18FC2A33F5F}">
      <dsp:nvSpPr>
        <dsp:cNvPr id="0" name=""/>
        <dsp:cNvSpPr/>
      </dsp:nvSpPr>
      <dsp:spPr>
        <a:xfrm>
          <a:off x="286619" y="2963"/>
          <a:ext cx="2384876" cy="14309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8:00</a:t>
          </a:r>
          <a:r>
            <a:rPr lang="zh-TW" altLang="en-US" sz="3200" kern="1200" dirty="0" smtClean="0"/>
            <a:t>起床、吃早餐</a:t>
          </a:r>
          <a:endParaRPr lang="zh-TW" altLang="en-US" sz="3200" kern="1200" dirty="0"/>
        </a:p>
      </dsp:txBody>
      <dsp:txXfrm>
        <a:off x="286619" y="2963"/>
        <a:ext cx="2384876" cy="1430925"/>
      </dsp:txXfrm>
    </dsp:sp>
    <dsp:sp modelId="{67197E97-C3EE-4D66-BD0E-F7956C755D88}">
      <dsp:nvSpPr>
        <dsp:cNvPr id="0" name=""/>
        <dsp:cNvSpPr/>
      </dsp:nvSpPr>
      <dsp:spPr>
        <a:xfrm>
          <a:off x="5603094" y="672706"/>
          <a:ext cx="5179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7921" y="45720"/>
              </a:lnTo>
            </a:path>
          </a:pathLst>
        </a:custGeom>
        <a:noFill/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848342" y="715680"/>
        <a:ext cx="27426" cy="5490"/>
      </dsp:txXfrm>
    </dsp:sp>
    <dsp:sp modelId="{4AC14A11-DD7F-4B1E-B60D-0077B5111770}">
      <dsp:nvSpPr>
        <dsp:cNvPr id="0" name=""/>
        <dsp:cNvSpPr/>
      </dsp:nvSpPr>
      <dsp:spPr>
        <a:xfrm>
          <a:off x="3220018" y="2963"/>
          <a:ext cx="2384876" cy="143092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100" kern="1200" smtClean="0"/>
            <a:t>9:00</a:t>
          </a:r>
          <a:r>
            <a:rPr lang="zh-TW" altLang="en-US" sz="3100" kern="1200" smtClean="0"/>
            <a:t>開始玩</a:t>
          </a:r>
          <a:endParaRPr lang="zh-TW" altLang="en-US" sz="3100" kern="1200" dirty="0"/>
        </a:p>
      </dsp:txBody>
      <dsp:txXfrm>
        <a:off x="3220018" y="2963"/>
        <a:ext cx="2384876" cy="1430925"/>
      </dsp:txXfrm>
    </dsp:sp>
    <dsp:sp modelId="{46B7F436-1C2C-4464-908F-6BC599A733A5}">
      <dsp:nvSpPr>
        <dsp:cNvPr id="0" name=""/>
        <dsp:cNvSpPr/>
      </dsp:nvSpPr>
      <dsp:spPr>
        <a:xfrm>
          <a:off x="1479058" y="1432089"/>
          <a:ext cx="5866796" cy="517921"/>
        </a:xfrm>
        <a:custGeom>
          <a:avLst/>
          <a:gdLst/>
          <a:ahLst/>
          <a:cxnLst/>
          <a:rect l="0" t="0" r="0" b="0"/>
          <a:pathLst>
            <a:path>
              <a:moveTo>
                <a:pt x="5866796" y="0"/>
              </a:moveTo>
              <a:lnTo>
                <a:pt x="5866796" y="276060"/>
              </a:lnTo>
              <a:lnTo>
                <a:pt x="0" y="276060"/>
              </a:lnTo>
              <a:lnTo>
                <a:pt x="0" y="517921"/>
              </a:lnTo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265146" y="1688304"/>
        <a:ext cx="294619" cy="5490"/>
      </dsp:txXfrm>
    </dsp:sp>
    <dsp:sp modelId="{9E742673-1B1B-4297-9D96-FCA155BD0EDE}">
      <dsp:nvSpPr>
        <dsp:cNvPr id="0" name=""/>
        <dsp:cNvSpPr/>
      </dsp:nvSpPr>
      <dsp:spPr>
        <a:xfrm>
          <a:off x="6153416" y="2963"/>
          <a:ext cx="2384876" cy="143092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b="0" i="0" kern="1200" dirty="0" smtClean="0"/>
            <a:t>叢林吼吼樹屋</a:t>
          </a:r>
          <a:endParaRPr lang="zh-TW" altLang="en-US" sz="3100" kern="1200" dirty="0"/>
        </a:p>
      </dsp:txBody>
      <dsp:txXfrm>
        <a:off x="6153416" y="2963"/>
        <a:ext cx="2384876" cy="1430925"/>
      </dsp:txXfrm>
    </dsp:sp>
    <dsp:sp modelId="{0D2DA7DB-176C-4C86-B1A8-B67E653A37A8}">
      <dsp:nvSpPr>
        <dsp:cNvPr id="0" name=""/>
        <dsp:cNvSpPr/>
      </dsp:nvSpPr>
      <dsp:spPr>
        <a:xfrm>
          <a:off x="2669696" y="2652153"/>
          <a:ext cx="5440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89118" y="45720"/>
              </a:lnTo>
              <a:lnTo>
                <a:pt x="289118" y="48683"/>
              </a:lnTo>
              <a:lnTo>
                <a:pt x="544036" y="48683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927348" y="2695128"/>
        <a:ext cx="28732" cy="5490"/>
      </dsp:txXfrm>
    </dsp:sp>
    <dsp:sp modelId="{93463B1F-F133-4DD9-9421-66201FDFCB7C}">
      <dsp:nvSpPr>
        <dsp:cNvPr id="0" name=""/>
        <dsp:cNvSpPr/>
      </dsp:nvSpPr>
      <dsp:spPr>
        <a:xfrm>
          <a:off x="286619" y="1982410"/>
          <a:ext cx="2384876" cy="143092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b="0" i="0" kern="1200" smtClean="0"/>
            <a:t>宇宙迴旋</a:t>
          </a:r>
          <a:endParaRPr lang="zh-TW" altLang="en-US" sz="3100" kern="1200" dirty="0"/>
        </a:p>
      </dsp:txBody>
      <dsp:txXfrm>
        <a:off x="286619" y="1982410"/>
        <a:ext cx="2384876" cy="1430925"/>
      </dsp:txXfrm>
    </dsp:sp>
    <dsp:sp modelId="{621D2FF0-E1F2-41CC-8BAB-168CFCEB0AB1}">
      <dsp:nvSpPr>
        <dsp:cNvPr id="0" name=""/>
        <dsp:cNvSpPr/>
      </dsp:nvSpPr>
      <dsp:spPr>
        <a:xfrm>
          <a:off x="3246132" y="1985374"/>
          <a:ext cx="2384876" cy="143092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b="0" i="0" kern="1200" dirty="0" smtClean="0"/>
            <a:t>尋寶船</a:t>
          </a:r>
          <a:endParaRPr lang="zh-TW" altLang="en-US" sz="3100" kern="1200" dirty="0"/>
        </a:p>
      </dsp:txBody>
      <dsp:txXfrm>
        <a:off x="3246132" y="1985374"/>
        <a:ext cx="2384876" cy="14309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0691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6517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7097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35414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6453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5412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1273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50945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27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1626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4743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6988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046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0817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2917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679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840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accent5">
                <a:lumMod val="75000"/>
              </a:schemeClr>
            </a:gs>
            <a:gs pos="52000">
              <a:schemeClr val="accent6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7D7265C-3F66-4369-88A9-CD40747376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0580FAF-7135-4655-8EC0-87E64314A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527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video" Target="https://www.youtube.com/embed/KTDxrilKr3s" TargetMode="External"/><Relationship Id="rId1" Type="http://schemas.openxmlformats.org/officeDocument/2006/relationships/video" Target="https://www.youtube.com/embed/Keda8BhREek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37656" y="958427"/>
            <a:ext cx="7197726" cy="2421464"/>
          </a:xfrm>
        </p:spPr>
        <p:txBody>
          <a:bodyPr/>
          <a:lstStyle/>
          <a:p>
            <a:r>
              <a:rPr lang="zh-TW" altLang="en-US" dirty="0" smtClean="0">
                <a:solidFill>
                  <a:srgbClr val="14E6A0"/>
                </a:solidFill>
              </a:rPr>
              <a:t>兒童新樂園一日遊    </a:t>
            </a:r>
            <a:endParaRPr lang="zh-TW" altLang="en-US" dirty="0">
              <a:solidFill>
                <a:srgbClr val="14E6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6765" y="3379891"/>
            <a:ext cx="7197726" cy="1405467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E53CF2"/>
                </a:solidFill>
              </a:rPr>
              <a:t>作者</a:t>
            </a:r>
            <a:r>
              <a:rPr lang="en-US" altLang="zh-TW" sz="4800" dirty="0" smtClean="0">
                <a:solidFill>
                  <a:srgbClr val="E53CF2"/>
                </a:solidFill>
              </a:rPr>
              <a:t>:</a:t>
            </a:r>
            <a:r>
              <a:rPr lang="zh-TW" altLang="en-US" sz="4800" dirty="0" smtClean="0">
                <a:solidFill>
                  <a:srgbClr val="E53CF2"/>
                </a:solidFill>
              </a:rPr>
              <a:t>林和緻</a:t>
            </a:r>
            <a:endParaRPr lang="zh-TW" altLang="en-US" sz="4800" dirty="0">
              <a:solidFill>
                <a:srgbClr val="E53C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48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行程表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28294"/>
              </p:ext>
            </p:extLst>
          </p:nvPr>
        </p:nvGraphicFramePr>
        <p:xfrm>
          <a:off x="1834973" y="2603499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608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 smtClean="0"/>
              <a:t>票價</a:t>
            </a:r>
            <a:r>
              <a:rPr lang="en-US" altLang="zh-TW" sz="6600" dirty="0" smtClean="0"/>
              <a:t>:</a:t>
            </a:r>
            <a:endParaRPr lang="zh-TW" altLang="en-US" sz="6600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287991"/>
              </p:ext>
            </p:extLst>
          </p:nvPr>
        </p:nvGraphicFramePr>
        <p:xfrm>
          <a:off x="834750" y="2575922"/>
          <a:ext cx="10921820" cy="3746501"/>
        </p:xfrm>
        <a:graphic>
          <a:graphicData uri="http://schemas.openxmlformats.org/drawingml/2006/table">
            <a:tbl>
              <a:tblPr/>
              <a:tblGrid>
                <a:gridCol w="1638273">
                  <a:extLst>
                    <a:ext uri="{9D8B030D-6E8A-4147-A177-3AD203B41FA5}">
                      <a16:colId xmlns:a16="http://schemas.microsoft.com/office/drawing/2014/main" val="1790885230"/>
                    </a:ext>
                  </a:extLst>
                </a:gridCol>
                <a:gridCol w="1638273">
                  <a:extLst>
                    <a:ext uri="{9D8B030D-6E8A-4147-A177-3AD203B41FA5}">
                      <a16:colId xmlns:a16="http://schemas.microsoft.com/office/drawing/2014/main" val="169296060"/>
                    </a:ext>
                  </a:extLst>
                </a:gridCol>
                <a:gridCol w="1638273">
                  <a:extLst>
                    <a:ext uri="{9D8B030D-6E8A-4147-A177-3AD203B41FA5}">
                      <a16:colId xmlns:a16="http://schemas.microsoft.com/office/drawing/2014/main" val="2838578023"/>
                    </a:ext>
                  </a:extLst>
                </a:gridCol>
                <a:gridCol w="1638273">
                  <a:extLst>
                    <a:ext uri="{9D8B030D-6E8A-4147-A177-3AD203B41FA5}">
                      <a16:colId xmlns:a16="http://schemas.microsoft.com/office/drawing/2014/main" val="2259707996"/>
                    </a:ext>
                  </a:extLst>
                </a:gridCol>
                <a:gridCol w="1638273">
                  <a:extLst>
                    <a:ext uri="{9D8B030D-6E8A-4147-A177-3AD203B41FA5}">
                      <a16:colId xmlns:a16="http://schemas.microsoft.com/office/drawing/2014/main" val="3564959808"/>
                    </a:ext>
                  </a:extLst>
                </a:gridCol>
                <a:gridCol w="1638273">
                  <a:extLst>
                    <a:ext uri="{9D8B030D-6E8A-4147-A177-3AD203B41FA5}">
                      <a16:colId xmlns:a16="http://schemas.microsoft.com/office/drawing/2014/main" val="3984238377"/>
                    </a:ext>
                  </a:extLst>
                </a:gridCol>
                <a:gridCol w="1092182">
                  <a:extLst>
                    <a:ext uri="{9D8B030D-6E8A-4147-A177-3AD203B41FA5}">
                      <a16:colId xmlns:a16="http://schemas.microsoft.com/office/drawing/2014/main" val="2752436263"/>
                    </a:ext>
                  </a:extLst>
                </a:gridCol>
              </a:tblGrid>
              <a:tr h="61038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E53CF2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E53CF2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E53CF2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E53CF2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E53CF2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E53CF2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E53CF2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E53CF2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E53CF2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E53CF2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E53CF2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619749"/>
                  </a:ext>
                </a:extLst>
              </a:tr>
              <a:tr h="202058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E53CF2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E53CF2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E53CF2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E53CF2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E53CF2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310432"/>
                  </a:ext>
                </a:extLst>
              </a:tr>
              <a:tr h="1115532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票價</a:t>
                      </a:r>
                      <a:br>
                        <a:rPr lang="zh-TW" altLang="en-US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30</a:t>
                      </a:r>
                      <a:r>
                        <a:rPr lang="zh-TW" altLang="en-US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人</a:t>
                      </a:r>
                      <a:br>
                        <a:rPr lang="zh-TW" altLang="en-US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30 </a:t>
                      </a:r>
                      <a:r>
                        <a:rPr lang="en-US" altLang="zh-TW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(7</a:t>
                      </a:r>
                      <a:r>
                        <a:rPr lang="zh-TW" altLang="en-US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915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98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800" dirty="0"/>
              <a:t>《</a:t>
            </a:r>
            <a:r>
              <a:rPr lang="zh-TW" altLang="en-US" sz="4800" dirty="0"/>
              <a:t>夢迴仙境</a:t>
            </a:r>
            <a:r>
              <a:rPr lang="en-US" altLang="zh-TW" sz="4800" dirty="0"/>
              <a:t>》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一覺醒在神秘的國度，發現這正是愛麗絲曾經夢遊過的仙境，為了找到回家的路，必須通過紅心皇后的考驗，成功拿到給愛麗絲的禮物</a:t>
            </a:r>
            <a:r>
              <a:rPr lang="en-US" altLang="zh-TW" sz="3200" dirty="0"/>
              <a:t>…</a:t>
            </a:r>
            <a:endParaRPr lang="zh-TW" altLang="en-US" sz="3200" dirty="0"/>
          </a:p>
        </p:txBody>
      </p:sp>
      <p:pic>
        <p:nvPicPr>
          <p:cNvPr id="2050" name="Picture 2" descr="《夢迴仙境》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499" y="2268958"/>
            <a:ext cx="3246964" cy="4589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24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4400" dirty="0"/>
              <a:t>叢林樹屋為造型，座艙可上下昇降，體驗自由落體速度快感。</a:t>
            </a:r>
            <a:br>
              <a:rPr lang="zh-TW" altLang="en-US" sz="4400" dirty="0"/>
            </a:br>
            <a:endParaRPr lang="zh-TW" altLang="en-US" sz="4400" dirty="0"/>
          </a:p>
        </p:txBody>
      </p:sp>
      <p:pic>
        <p:nvPicPr>
          <p:cNvPr id="3074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0112" y="2423641"/>
            <a:ext cx="5640477" cy="4230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894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兒童新樂園</a:t>
            </a:r>
            <a:r>
              <a:rPr lang="zh-TW" alt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簡介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16412" y="3030584"/>
            <a:ext cx="5431245" cy="3055075"/>
          </a:xfrm>
          <a:prstGeom prst="rect">
            <a:avLst/>
          </a:prstGeom>
        </p:spPr>
      </p:pic>
      <p:pic>
        <p:nvPicPr>
          <p:cNvPr id="4" name="KTDxrilKr3s"/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6111967" y="3030584"/>
            <a:ext cx="5431245" cy="305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94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/>
              <a:t>資料來源</a:t>
            </a:r>
            <a:r>
              <a:rPr lang="en-US" altLang="zh-TW" sz="5400" dirty="0" smtClean="0"/>
              <a:t>: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2603500"/>
            <a:ext cx="12096206" cy="3416300"/>
          </a:xfrm>
        </p:spPr>
        <p:txBody>
          <a:bodyPr>
            <a:normAutofit/>
          </a:bodyPr>
          <a:lstStyle/>
          <a:p>
            <a:r>
              <a:rPr lang="zh-TW" altLang="en-US" sz="2800" dirty="0" smtClean="0"/>
              <a:t>兒童新樂園</a:t>
            </a:r>
            <a:r>
              <a:rPr lang="en-US" altLang="zh-TW" sz="2800" dirty="0"/>
              <a:t>:https://www.tcap.taipei/cp.aspx?n=57F1A46B66881160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86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離子會議室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65</TotalTime>
  <Words>209</Words>
  <Application>Microsoft Office PowerPoint</Application>
  <PresentationFormat>寬螢幕</PresentationFormat>
  <Paragraphs>32</Paragraphs>
  <Slides>7</Slides>
  <Notes>0</Notes>
  <HiddenSlides>0</HiddenSlides>
  <MMClips>2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Century Gothic</vt:lpstr>
      <vt:lpstr>Wingdings 3</vt:lpstr>
      <vt:lpstr>離子會議室</vt:lpstr>
      <vt:lpstr>兒童新樂園一日遊    </vt:lpstr>
      <vt:lpstr>行程表:</vt:lpstr>
      <vt:lpstr>票價:</vt:lpstr>
      <vt:lpstr>《夢迴仙境》</vt:lpstr>
      <vt:lpstr>叢林吼吼樹屋</vt:lpstr>
      <vt:lpstr>兒童新樂園簡介</vt:lpstr>
      <vt:lpstr>資料來源: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2021-12-28T03:37:47Z</dcterms:created>
  <dcterms:modified xsi:type="dcterms:W3CDTF">2022-01-11T03:45:42Z</dcterms:modified>
</cp:coreProperties>
</file>