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00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706657-8D61-419C-9162-91C4589F837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D281C71-8F6C-4038-BDBA-02B96F44F8A2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575B9A1C-54D5-4570-8F9A-3FC1A56E0960}" type="parTrans" cxnId="{50A2E623-1ADC-4EC5-BC46-0DFD1FDA76F4}">
      <dgm:prSet/>
      <dgm:spPr/>
      <dgm:t>
        <a:bodyPr/>
        <a:lstStyle/>
        <a:p>
          <a:endParaRPr lang="zh-TW" altLang="en-US"/>
        </a:p>
      </dgm:t>
    </dgm:pt>
    <dgm:pt modelId="{B9A85AF7-D377-45A2-9784-DDDD4D7086DD}" type="sibTrans" cxnId="{50A2E623-1ADC-4EC5-BC46-0DFD1FDA76F4}">
      <dgm:prSet/>
      <dgm:spPr/>
      <dgm:t>
        <a:bodyPr/>
        <a:lstStyle/>
        <a:p>
          <a:endParaRPr lang="zh-TW" altLang="en-US"/>
        </a:p>
      </dgm:t>
    </dgm:pt>
    <dgm:pt modelId="{47C45E26-BBC9-4AB2-8C54-5AC88A698933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入園</a:t>
          </a:r>
          <a:endParaRPr lang="zh-TW" altLang="en-US" dirty="0"/>
        </a:p>
      </dgm:t>
    </dgm:pt>
    <dgm:pt modelId="{AD5E667B-888F-4F4D-9D37-8C08B8CBCE35}" type="parTrans" cxnId="{730AC2B3-C8E3-441B-B66F-011297A94922}">
      <dgm:prSet/>
      <dgm:spPr/>
      <dgm:t>
        <a:bodyPr/>
        <a:lstStyle/>
        <a:p>
          <a:endParaRPr lang="zh-TW" altLang="en-US"/>
        </a:p>
      </dgm:t>
    </dgm:pt>
    <dgm:pt modelId="{037CDEE0-B0A8-4327-B776-9E2C694E4048}" type="sibTrans" cxnId="{730AC2B3-C8E3-441B-B66F-011297A94922}">
      <dgm:prSet/>
      <dgm:spPr/>
      <dgm:t>
        <a:bodyPr/>
        <a:lstStyle/>
        <a:p>
          <a:endParaRPr lang="zh-TW" altLang="en-US"/>
        </a:p>
      </dgm:t>
    </dgm:pt>
    <dgm:pt modelId="{C0399BE7-1133-4EBF-B847-1EB79A32A457}">
      <dgm:prSet phldrT="[文字]"/>
      <dgm:spPr/>
      <dgm:t>
        <a:bodyPr/>
        <a:lstStyle/>
        <a:p>
          <a:r>
            <a:rPr lang="en-US" altLang="zh-TW" dirty="0" smtClean="0"/>
            <a:t>8:20</a:t>
          </a:r>
          <a:r>
            <a:rPr lang="zh-TW" altLang="en-US" dirty="0" smtClean="0"/>
            <a:t>吃早餐</a:t>
          </a:r>
          <a:endParaRPr lang="zh-TW" altLang="en-US" dirty="0"/>
        </a:p>
      </dgm:t>
    </dgm:pt>
    <dgm:pt modelId="{DC584FAA-2C06-43EB-8A30-7B2ED9687C09}" type="parTrans" cxnId="{B6C66981-DB7A-4FA8-A659-B3F99D0DBB68}">
      <dgm:prSet/>
      <dgm:spPr/>
      <dgm:t>
        <a:bodyPr/>
        <a:lstStyle/>
        <a:p>
          <a:endParaRPr lang="zh-TW" altLang="en-US"/>
        </a:p>
      </dgm:t>
    </dgm:pt>
    <dgm:pt modelId="{3C1A14E8-05D3-4096-8C90-1056A91D4623}" type="sibTrans" cxnId="{B6C66981-DB7A-4FA8-A659-B3F99D0DBB68}">
      <dgm:prSet/>
      <dgm:spPr/>
      <dgm:t>
        <a:bodyPr/>
        <a:lstStyle/>
        <a:p>
          <a:endParaRPr lang="zh-TW" altLang="en-US"/>
        </a:p>
      </dgm:t>
    </dgm:pt>
    <dgm:pt modelId="{CE2DBA8D-CEB9-49D6-BDD6-A1B0E5C62AEF}">
      <dgm:prSet phldrT="[文字]"/>
      <dgm:spPr/>
      <dgm:t>
        <a:bodyPr/>
        <a:lstStyle/>
        <a:p>
          <a:r>
            <a:rPr lang="zh-TW" altLang="en-US" b="0" i="0" dirty="0" smtClean="0"/>
            <a:t>尋寶船</a:t>
          </a:r>
          <a:endParaRPr lang="zh-TW" altLang="en-US" dirty="0"/>
        </a:p>
      </dgm:t>
    </dgm:pt>
    <dgm:pt modelId="{74660C07-5258-4ABC-8184-3A740378CAE8}" type="parTrans" cxnId="{775CF58E-04DD-4042-88BE-A992AF6576B9}">
      <dgm:prSet/>
      <dgm:spPr/>
      <dgm:t>
        <a:bodyPr/>
        <a:lstStyle/>
        <a:p>
          <a:endParaRPr lang="zh-TW" altLang="en-US"/>
        </a:p>
      </dgm:t>
    </dgm:pt>
    <dgm:pt modelId="{C7381913-9DB6-41BF-8F51-F5F0AF50AB1E}" type="sibTrans" cxnId="{775CF58E-04DD-4042-88BE-A992AF6576B9}">
      <dgm:prSet/>
      <dgm:spPr/>
      <dgm:t>
        <a:bodyPr/>
        <a:lstStyle/>
        <a:p>
          <a:endParaRPr lang="zh-TW" altLang="en-US"/>
        </a:p>
      </dgm:t>
    </dgm:pt>
    <dgm:pt modelId="{A2C11309-1A0D-4085-81B9-BD2589F6A9A4}">
      <dgm:prSet phldrT="[文字]"/>
      <dgm:spPr/>
      <dgm:t>
        <a:bodyPr/>
        <a:lstStyle/>
        <a:p>
          <a:r>
            <a:rPr lang="zh-TW" altLang="en-US" b="0" i="0" dirty="0" smtClean="0"/>
            <a:t>宇宙迴旋</a:t>
          </a:r>
          <a:endParaRPr lang="zh-TW" altLang="en-US" dirty="0"/>
        </a:p>
      </dgm:t>
    </dgm:pt>
    <dgm:pt modelId="{86CDA2E6-67A7-43A4-9B2D-AA573A8CE7AE}" type="parTrans" cxnId="{A15D817A-C2E5-40A2-AF72-FD23F0F9E26A}">
      <dgm:prSet/>
      <dgm:spPr/>
      <dgm:t>
        <a:bodyPr/>
        <a:lstStyle/>
        <a:p>
          <a:endParaRPr lang="zh-TW" altLang="en-US"/>
        </a:p>
      </dgm:t>
    </dgm:pt>
    <dgm:pt modelId="{7D58B5D0-7F6E-450E-9B56-010F43E503F2}" type="sibTrans" cxnId="{A15D817A-C2E5-40A2-AF72-FD23F0F9E26A}">
      <dgm:prSet/>
      <dgm:spPr/>
      <dgm:t>
        <a:bodyPr/>
        <a:lstStyle/>
        <a:p>
          <a:endParaRPr lang="zh-TW" altLang="en-US"/>
        </a:p>
      </dgm:t>
    </dgm:pt>
    <dgm:pt modelId="{3873C745-3EFD-4E97-B1FA-E1C20BD2CE09}">
      <dgm:prSet phldrT="[文字]"/>
      <dgm:spPr/>
      <dgm:t>
        <a:bodyPr/>
        <a:lstStyle/>
        <a:p>
          <a:r>
            <a:rPr lang="zh-TW" altLang="en-US" b="0" i="0" dirty="0" smtClean="0"/>
            <a:t>摩天輪</a:t>
          </a:r>
          <a:endParaRPr lang="zh-TW" altLang="en-US" dirty="0"/>
        </a:p>
      </dgm:t>
    </dgm:pt>
    <dgm:pt modelId="{77C6E5D0-DF29-4A6B-80E9-CB642D547BB0}" type="parTrans" cxnId="{7645C3DF-714A-4593-986B-80DA8383EB1C}">
      <dgm:prSet/>
      <dgm:spPr/>
      <dgm:t>
        <a:bodyPr/>
        <a:lstStyle/>
        <a:p>
          <a:endParaRPr lang="zh-TW" altLang="en-US"/>
        </a:p>
      </dgm:t>
    </dgm:pt>
    <dgm:pt modelId="{9CAFA5B3-C24B-4E61-9DAA-2D28DD569296}" type="sibTrans" cxnId="{7645C3DF-714A-4593-986B-80DA8383EB1C}">
      <dgm:prSet/>
      <dgm:spPr/>
      <dgm:t>
        <a:bodyPr/>
        <a:lstStyle/>
        <a:p>
          <a:endParaRPr lang="zh-TW" altLang="en-US"/>
        </a:p>
      </dgm:t>
    </dgm:pt>
    <dgm:pt modelId="{A0C7E67A-E5AE-4F17-BE5E-18BA9689D77E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吃午餐</a:t>
          </a:r>
          <a:endParaRPr lang="zh-TW" altLang="en-US" dirty="0"/>
        </a:p>
      </dgm:t>
    </dgm:pt>
    <dgm:pt modelId="{B760E1C3-8F5F-4508-83A5-0A60CD76419F}" type="parTrans" cxnId="{22B231C9-E4F2-42C2-83EB-03D9469A5186}">
      <dgm:prSet/>
      <dgm:spPr/>
      <dgm:t>
        <a:bodyPr/>
        <a:lstStyle/>
        <a:p>
          <a:endParaRPr lang="zh-TW" altLang="en-US"/>
        </a:p>
      </dgm:t>
    </dgm:pt>
    <dgm:pt modelId="{2158F1B6-E2C3-45F8-A580-B4D8026158B7}" type="sibTrans" cxnId="{22B231C9-E4F2-42C2-83EB-03D9469A5186}">
      <dgm:prSet/>
      <dgm:spPr/>
      <dgm:t>
        <a:bodyPr/>
        <a:lstStyle/>
        <a:p>
          <a:endParaRPr lang="zh-TW" altLang="en-US"/>
        </a:p>
      </dgm:t>
    </dgm:pt>
    <dgm:pt modelId="{1495065A-BB3F-4E4F-95D7-2077C3F39A24}">
      <dgm:prSet phldrT="[文字]" custT="1"/>
      <dgm:spPr/>
      <dgm:t>
        <a:bodyPr/>
        <a:lstStyle/>
        <a:p>
          <a:r>
            <a:rPr lang="zh-TW" altLang="en-US" sz="2100" dirty="0" smtClean="0"/>
            <a:t>密室逃脫</a:t>
          </a:r>
          <a:r>
            <a:rPr lang="en-US" altLang="zh-TW" sz="2100" dirty="0" smtClean="0"/>
            <a:t>-</a:t>
          </a:r>
          <a:r>
            <a:rPr lang="zh-TW" altLang="en-US" sz="1800" dirty="0" smtClean="0"/>
            <a:t>金牌特訓營</a:t>
          </a:r>
          <a:r>
            <a:rPr lang="en-US" altLang="en-US" sz="1800" dirty="0" smtClean="0"/>
            <a:t>-</a:t>
          </a:r>
          <a:r>
            <a:rPr lang="zh-TW" altLang="en-US" sz="1600" dirty="0" smtClean="0"/>
            <a:t>迷走空間</a:t>
          </a:r>
          <a:endParaRPr lang="zh-TW" altLang="en-US" sz="1600" dirty="0"/>
        </a:p>
      </dgm:t>
    </dgm:pt>
    <dgm:pt modelId="{E319E4B6-0C40-4A92-8DCF-C1B4CD4A355F}" type="parTrans" cxnId="{37E8302E-4707-45C8-BCEF-C8F74C09FF20}">
      <dgm:prSet/>
      <dgm:spPr/>
      <dgm:t>
        <a:bodyPr/>
        <a:lstStyle/>
        <a:p>
          <a:endParaRPr lang="zh-TW" altLang="en-US"/>
        </a:p>
      </dgm:t>
    </dgm:pt>
    <dgm:pt modelId="{7BF7EF89-076F-48A0-975D-410BFD97E9F8}" type="sibTrans" cxnId="{37E8302E-4707-45C8-BCEF-C8F74C09FF20}">
      <dgm:prSet/>
      <dgm:spPr/>
      <dgm:t>
        <a:bodyPr/>
        <a:lstStyle/>
        <a:p>
          <a:endParaRPr lang="zh-TW" altLang="en-US"/>
        </a:p>
      </dgm:t>
    </dgm:pt>
    <dgm:pt modelId="{8768E001-793A-4A9B-BC6D-2CD930E29383}">
      <dgm:prSet phldrT="[文字]" custT="1"/>
      <dgm:spPr/>
      <dgm:t>
        <a:bodyPr/>
        <a:lstStyle/>
        <a:p>
          <a:r>
            <a:rPr lang="zh-TW" altLang="en-US" sz="1600" b="0" i="0" dirty="0" smtClean="0"/>
            <a:t>幸福碰碰車</a:t>
          </a:r>
          <a:endParaRPr lang="en-US" altLang="zh-TW" sz="1600" b="0" i="0" dirty="0" smtClean="0"/>
        </a:p>
      </dgm:t>
    </dgm:pt>
    <dgm:pt modelId="{E6010929-45F0-4D0F-8ACA-3D01AB6D78C4}" type="parTrans" cxnId="{86F1CED1-5B3B-419F-A9B3-6B37B37C8537}">
      <dgm:prSet/>
      <dgm:spPr/>
      <dgm:t>
        <a:bodyPr/>
        <a:lstStyle/>
        <a:p>
          <a:endParaRPr lang="zh-TW" altLang="en-US"/>
        </a:p>
      </dgm:t>
    </dgm:pt>
    <dgm:pt modelId="{35F7CB9B-0D57-47FF-8D52-1BFF0BBFCAED}" type="sibTrans" cxnId="{86F1CED1-5B3B-419F-A9B3-6B37B37C8537}">
      <dgm:prSet/>
      <dgm:spPr/>
      <dgm:t>
        <a:bodyPr/>
        <a:lstStyle/>
        <a:p>
          <a:endParaRPr lang="zh-TW" altLang="en-US"/>
        </a:p>
      </dgm:t>
    </dgm:pt>
    <dgm:pt modelId="{608A1FEB-37FA-4080-B29B-862BCA2EA5E0}">
      <dgm:prSet phldrT="[文字]" custT="1"/>
      <dgm:spPr/>
      <dgm:t>
        <a:bodyPr/>
        <a:lstStyle/>
        <a:p>
          <a:r>
            <a:rPr lang="zh-TW" altLang="en-US" sz="1600" b="0" i="0" dirty="0" smtClean="0"/>
            <a:t>星空小飛碟</a:t>
          </a:r>
          <a:endParaRPr lang="en-US" altLang="zh-TW" sz="1600" b="0" i="0" dirty="0" smtClean="0"/>
        </a:p>
      </dgm:t>
    </dgm:pt>
    <dgm:pt modelId="{B8A72CB8-EF26-4D13-897F-EDDF13B0A923}" type="parTrans" cxnId="{E9000867-EDED-46AA-87CC-B27649F0F5C8}">
      <dgm:prSet/>
      <dgm:spPr/>
      <dgm:t>
        <a:bodyPr/>
        <a:lstStyle/>
        <a:p>
          <a:endParaRPr lang="zh-TW" altLang="en-US"/>
        </a:p>
      </dgm:t>
    </dgm:pt>
    <dgm:pt modelId="{BE4D2648-EA20-4944-A9F0-A2B247A96F60}" type="sibTrans" cxnId="{E9000867-EDED-46AA-87CC-B27649F0F5C8}">
      <dgm:prSet/>
      <dgm:spPr/>
      <dgm:t>
        <a:bodyPr/>
        <a:lstStyle/>
        <a:p>
          <a:endParaRPr lang="zh-TW" altLang="en-US"/>
        </a:p>
      </dgm:t>
    </dgm:pt>
    <dgm:pt modelId="{56A053E4-2611-49ED-8E3C-FD7935F07417}">
      <dgm:prSet phldrT="[文字]" custT="1"/>
      <dgm:spPr/>
      <dgm:t>
        <a:bodyPr/>
        <a:lstStyle/>
        <a:p>
          <a:r>
            <a:rPr lang="zh-TW" altLang="en-US" sz="1600" b="0" i="0" dirty="0" smtClean="0"/>
            <a:t>魔法星際飛車</a:t>
          </a:r>
          <a:endParaRPr lang="en-US" altLang="zh-TW" sz="1600" b="0" i="0" dirty="0" smtClean="0"/>
        </a:p>
      </dgm:t>
    </dgm:pt>
    <dgm:pt modelId="{1B27D29C-A8D7-4E4D-BF84-AEA5EACC5F99}" type="parTrans" cxnId="{6DD791FD-8A2D-4558-A6D5-EB4F11D5DCE3}">
      <dgm:prSet/>
      <dgm:spPr/>
      <dgm:t>
        <a:bodyPr/>
        <a:lstStyle/>
        <a:p>
          <a:endParaRPr lang="zh-TW" altLang="en-US"/>
        </a:p>
      </dgm:t>
    </dgm:pt>
    <dgm:pt modelId="{4B79B031-DDC7-48C5-99CD-3435FDA0BB82}" type="sibTrans" cxnId="{6DD791FD-8A2D-4558-A6D5-EB4F11D5DCE3}">
      <dgm:prSet/>
      <dgm:spPr/>
      <dgm:t>
        <a:bodyPr/>
        <a:lstStyle/>
        <a:p>
          <a:endParaRPr lang="zh-TW" altLang="en-US"/>
        </a:p>
      </dgm:t>
    </dgm:pt>
    <dgm:pt modelId="{3D2E8250-D113-414E-A74A-5ABB6F205459}">
      <dgm:prSet phldrT="[文字]" custT="1"/>
      <dgm:spPr/>
      <dgm:t>
        <a:bodyPr/>
        <a:lstStyle/>
        <a:p>
          <a:r>
            <a:rPr lang="zh-TW" altLang="en-US" sz="1600" b="0" i="0" dirty="0" smtClean="0"/>
            <a:t>叢林吼吼樹屋</a:t>
          </a:r>
          <a:endParaRPr lang="en-US" altLang="zh-TW" sz="1600" b="0" i="0" dirty="0" smtClean="0"/>
        </a:p>
      </dgm:t>
    </dgm:pt>
    <dgm:pt modelId="{C9398B04-F785-4A49-BDEF-5FE43CA02409}" type="parTrans" cxnId="{29169E27-C699-4DF1-B2F8-34CBAEFDD406}">
      <dgm:prSet/>
      <dgm:spPr/>
      <dgm:t>
        <a:bodyPr/>
        <a:lstStyle/>
        <a:p>
          <a:endParaRPr lang="zh-TW" altLang="en-US"/>
        </a:p>
      </dgm:t>
    </dgm:pt>
    <dgm:pt modelId="{F5BF2B49-6E0B-4C4F-8347-4D43C495AC3B}" type="sibTrans" cxnId="{29169E27-C699-4DF1-B2F8-34CBAEFDD406}">
      <dgm:prSet/>
      <dgm:spPr/>
      <dgm:t>
        <a:bodyPr/>
        <a:lstStyle/>
        <a:p>
          <a:endParaRPr lang="zh-TW" altLang="en-US"/>
        </a:p>
      </dgm:t>
    </dgm:pt>
    <dgm:pt modelId="{EC24B31F-D630-46E1-9EB5-7F86C7CFA3F6}">
      <dgm:prSet phldrT="[文字]" custT="1"/>
      <dgm:spPr/>
      <dgm:t>
        <a:bodyPr/>
        <a:lstStyle/>
        <a:p>
          <a:r>
            <a:rPr lang="en-US" altLang="zh-TW" sz="1600" b="0" i="0" dirty="0" smtClean="0"/>
            <a:t>4:00</a:t>
          </a:r>
          <a:r>
            <a:rPr lang="zh-TW" altLang="en-US" sz="1600" b="0" i="0" dirty="0" smtClean="0"/>
            <a:t>回家</a:t>
          </a:r>
          <a:endParaRPr lang="en-US" altLang="zh-TW" sz="1600" b="0" i="0" dirty="0" smtClean="0"/>
        </a:p>
      </dgm:t>
    </dgm:pt>
    <dgm:pt modelId="{BE7930D9-5801-4D96-89DF-50AF6352A0A1}" type="parTrans" cxnId="{93CC6C63-0EA9-462D-8DC5-671D407B4907}">
      <dgm:prSet/>
      <dgm:spPr/>
      <dgm:t>
        <a:bodyPr/>
        <a:lstStyle/>
        <a:p>
          <a:endParaRPr lang="zh-TW" altLang="en-US"/>
        </a:p>
      </dgm:t>
    </dgm:pt>
    <dgm:pt modelId="{4C76B9E4-1139-49E3-838A-516E77541315}" type="sibTrans" cxnId="{93CC6C63-0EA9-462D-8DC5-671D407B4907}">
      <dgm:prSet/>
      <dgm:spPr/>
      <dgm:t>
        <a:bodyPr/>
        <a:lstStyle/>
        <a:p>
          <a:endParaRPr lang="zh-TW" altLang="en-US"/>
        </a:p>
      </dgm:t>
    </dgm:pt>
    <dgm:pt modelId="{A506EDA2-200F-4AA9-9677-377F63B46629}" type="pres">
      <dgm:prSet presAssocID="{81706657-8D61-419C-9162-91C4589F837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0B89F99-89EB-4BC7-A0FA-AF2612C49289}" type="pres">
      <dgm:prSet presAssocID="{DD281C71-8F6C-4038-BDBA-02B96F44F8A2}" presName="node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BF1ABF-2D6F-4933-B04F-5CEEB349E563}" type="pres">
      <dgm:prSet presAssocID="{B9A85AF7-D377-45A2-9784-DDDD4D7086DD}" presName="sibTrans" presStyleLbl="sibTrans2D1" presStyleIdx="0" presStyleCnt="12"/>
      <dgm:spPr/>
      <dgm:t>
        <a:bodyPr/>
        <a:lstStyle/>
        <a:p>
          <a:endParaRPr lang="zh-TW" altLang="en-US"/>
        </a:p>
      </dgm:t>
    </dgm:pt>
    <dgm:pt modelId="{C0E86A9E-98DA-4029-8D9A-C5A2BAC67C29}" type="pres">
      <dgm:prSet presAssocID="{B9A85AF7-D377-45A2-9784-DDDD4D7086DD}" presName="connectorText" presStyleLbl="sibTrans2D1" presStyleIdx="0" presStyleCnt="12"/>
      <dgm:spPr/>
      <dgm:t>
        <a:bodyPr/>
        <a:lstStyle/>
        <a:p>
          <a:endParaRPr lang="zh-TW" altLang="en-US"/>
        </a:p>
      </dgm:t>
    </dgm:pt>
    <dgm:pt modelId="{E480C501-FADB-4BCC-BB73-1F630E9E3E12}" type="pres">
      <dgm:prSet presAssocID="{C0399BE7-1133-4EBF-B847-1EB79A32A457}" presName="node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C96D66-4E5F-4EA3-943D-674E60188FF3}" type="pres">
      <dgm:prSet presAssocID="{3C1A14E8-05D3-4096-8C90-1056A91D4623}" presName="sibTrans" presStyleLbl="sibTrans2D1" presStyleIdx="1" presStyleCnt="12"/>
      <dgm:spPr/>
      <dgm:t>
        <a:bodyPr/>
        <a:lstStyle/>
        <a:p>
          <a:endParaRPr lang="zh-TW" altLang="en-US"/>
        </a:p>
      </dgm:t>
    </dgm:pt>
    <dgm:pt modelId="{3C03B176-8656-4219-B68D-A11EC26A8239}" type="pres">
      <dgm:prSet presAssocID="{3C1A14E8-05D3-4096-8C90-1056A91D4623}" presName="connectorText" presStyleLbl="sibTrans2D1" presStyleIdx="1" presStyleCnt="12"/>
      <dgm:spPr/>
      <dgm:t>
        <a:bodyPr/>
        <a:lstStyle/>
        <a:p>
          <a:endParaRPr lang="zh-TW" altLang="en-US"/>
        </a:p>
      </dgm:t>
    </dgm:pt>
    <dgm:pt modelId="{0128970D-2DA2-4745-A101-4351F2195EA5}" type="pres">
      <dgm:prSet presAssocID="{47C45E26-BBC9-4AB2-8C54-5AC88A698933}" presName="node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CD0D88-09C2-41D4-BD8A-57AE1DAC543B}" type="pres">
      <dgm:prSet presAssocID="{037CDEE0-B0A8-4327-B776-9E2C694E4048}" presName="sibTrans" presStyleLbl="sibTrans2D1" presStyleIdx="2" presStyleCnt="12"/>
      <dgm:spPr/>
      <dgm:t>
        <a:bodyPr/>
        <a:lstStyle/>
        <a:p>
          <a:endParaRPr lang="zh-TW" altLang="en-US"/>
        </a:p>
      </dgm:t>
    </dgm:pt>
    <dgm:pt modelId="{C4117A0B-A37C-42D1-B384-B0720E28E4C5}" type="pres">
      <dgm:prSet presAssocID="{037CDEE0-B0A8-4327-B776-9E2C694E4048}" presName="connectorText" presStyleLbl="sibTrans2D1" presStyleIdx="2" presStyleCnt="12"/>
      <dgm:spPr/>
      <dgm:t>
        <a:bodyPr/>
        <a:lstStyle/>
        <a:p>
          <a:endParaRPr lang="zh-TW" altLang="en-US"/>
        </a:p>
      </dgm:t>
    </dgm:pt>
    <dgm:pt modelId="{AE9563DC-40C0-4D22-92A2-0A0372CE411F}" type="pres">
      <dgm:prSet presAssocID="{CE2DBA8D-CEB9-49D6-BDD6-A1B0E5C62AEF}" presName="node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EF13BA-458B-4CF8-AB5D-23A31A7A1170}" type="pres">
      <dgm:prSet presAssocID="{C7381913-9DB6-41BF-8F51-F5F0AF50AB1E}" presName="sibTrans" presStyleLbl="sibTrans2D1" presStyleIdx="3" presStyleCnt="12"/>
      <dgm:spPr/>
      <dgm:t>
        <a:bodyPr/>
        <a:lstStyle/>
        <a:p>
          <a:endParaRPr lang="zh-TW" altLang="en-US"/>
        </a:p>
      </dgm:t>
    </dgm:pt>
    <dgm:pt modelId="{51079268-DF1B-48D1-9F03-AED4D91085F8}" type="pres">
      <dgm:prSet presAssocID="{C7381913-9DB6-41BF-8F51-F5F0AF50AB1E}" presName="connectorText" presStyleLbl="sibTrans2D1" presStyleIdx="3" presStyleCnt="12"/>
      <dgm:spPr/>
      <dgm:t>
        <a:bodyPr/>
        <a:lstStyle/>
        <a:p>
          <a:endParaRPr lang="zh-TW" altLang="en-US"/>
        </a:p>
      </dgm:t>
    </dgm:pt>
    <dgm:pt modelId="{7EF9919E-7426-4483-9D67-1AE34F26F996}" type="pres">
      <dgm:prSet presAssocID="{A2C11309-1A0D-4085-81B9-BD2589F6A9A4}" presName="node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188242-D256-4CF6-9E74-8C5975CE62EA}" type="pres">
      <dgm:prSet presAssocID="{7D58B5D0-7F6E-450E-9B56-010F43E503F2}" presName="sibTrans" presStyleLbl="sibTrans2D1" presStyleIdx="4" presStyleCnt="12"/>
      <dgm:spPr/>
      <dgm:t>
        <a:bodyPr/>
        <a:lstStyle/>
        <a:p>
          <a:endParaRPr lang="zh-TW" altLang="en-US"/>
        </a:p>
      </dgm:t>
    </dgm:pt>
    <dgm:pt modelId="{E6876845-34C5-49E8-BEB8-08440AED690D}" type="pres">
      <dgm:prSet presAssocID="{7D58B5D0-7F6E-450E-9B56-010F43E503F2}" presName="connectorText" presStyleLbl="sibTrans2D1" presStyleIdx="4" presStyleCnt="12"/>
      <dgm:spPr/>
      <dgm:t>
        <a:bodyPr/>
        <a:lstStyle/>
        <a:p>
          <a:endParaRPr lang="zh-TW" altLang="en-US"/>
        </a:p>
      </dgm:t>
    </dgm:pt>
    <dgm:pt modelId="{CC7915FB-E8CE-459F-A0BB-D4BD33D55EE3}" type="pres">
      <dgm:prSet presAssocID="{3873C745-3EFD-4E97-B1FA-E1C20BD2CE09}" presName="node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35156D-0462-4BF6-8C06-CD5949040F21}" type="pres">
      <dgm:prSet presAssocID="{9CAFA5B3-C24B-4E61-9DAA-2D28DD569296}" presName="sibTrans" presStyleLbl="sibTrans2D1" presStyleIdx="5" presStyleCnt="12"/>
      <dgm:spPr/>
      <dgm:t>
        <a:bodyPr/>
        <a:lstStyle/>
        <a:p>
          <a:endParaRPr lang="zh-TW" altLang="en-US"/>
        </a:p>
      </dgm:t>
    </dgm:pt>
    <dgm:pt modelId="{E776AE20-7440-480B-BCC6-744FED897DA3}" type="pres">
      <dgm:prSet presAssocID="{9CAFA5B3-C24B-4E61-9DAA-2D28DD569296}" presName="connectorText" presStyleLbl="sibTrans2D1" presStyleIdx="5" presStyleCnt="12"/>
      <dgm:spPr/>
      <dgm:t>
        <a:bodyPr/>
        <a:lstStyle/>
        <a:p>
          <a:endParaRPr lang="zh-TW" altLang="en-US"/>
        </a:p>
      </dgm:t>
    </dgm:pt>
    <dgm:pt modelId="{5ACCCDAD-7219-4AD8-B994-8987F5573669}" type="pres">
      <dgm:prSet presAssocID="{A0C7E67A-E5AE-4F17-BE5E-18BA9689D77E}" presName="node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4F845D-D599-43EA-8799-80180F03B1FC}" type="pres">
      <dgm:prSet presAssocID="{2158F1B6-E2C3-45F8-A580-B4D8026158B7}" presName="sibTrans" presStyleLbl="sibTrans2D1" presStyleIdx="6" presStyleCnt="12"/>
      <dgm:spPr/>
      <dgm:t>
        <a:bodyPr/>
        <a:lstStyle/>
        <a:p>
          <a:endParaRPr lang="zh-TW" altLang="en-US"/>
        </a:p>
      </dgm:t>
    </dgm:pt>
    <dgm:pt modelId="{1077C362-3DDB-42D2-812F-C56091F0C544}" type="pres">
      <dgm:prSet presAssocID="{2158F1B6-E2C3-45F8-A580-B4D8026158B7}" presName="connectorText" presStyleLbl="sibTrans2D1" presStyleIdx="6" presStyleCnt="12"/>
      <dgm:spPr/>
      <dgm:t>
        <a:bodyPr/>
        <a:lstStyle/>
        <a:p>
          <a:endParaRPr lang="zh-TW" altLang="en-US"/>
        </a:p>
      </dgm:t>
    </dgm:pt>
    <dgm:pt modelId="{0BC381E4-6163-40D3-93EA-9EF18E8F8E1B}" type="pres">
      <dgm:prSet presAssocID="{1495065A-BB3F-4E4F-95D7-2077C3F39A24}" presName="node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E903FB-60A9-4289-BDA2-44CB54E0829C}" type="pres">
      <dgm:prSet presAssocID="{7BF7EF89-076F-48A0-975D-410BFD97E9F8}" presName="sibTrans" presStyleLbl="sibTrans2D1" presStyleIdx="7" presStyleCnt="12"/>
      <dgm:spPr/>
      <dgm:t>
        <a:bodyPr/>
        <a:lstStyle/>
        <a:p>
          <a:endParaRPr lang="zh-TW" altLang="en-US"/>
        </a:p>
      </dgm:t>
    </dgm:pt>
    <dgm:pt modelId="{04BF868E-8599-45AB-9BE2-3A1B61632812}" type="pres">
      <dgm:prSet presAssocID="{7BF7EF89-076F-48A0-975D-410BFD97E9F8}" presName="connectorText" presStyleLbl="sibTrans2D1" presStyleIdx="7" presStyleCnt="12"/>
      <dgm:spPr/>
      <dgm:t>
        <a:bodyPr/>
        <a:lstStyle/>
        <a:p>
          <a:endParaRPr lang="zh-TW" altLang="en-US"/>
        </a:p>
      </dgm:t>
    </dgm:pt>
    <dgm:pt modelId="{90459801-C812-4D12-B39A-8C1F473B934A}" type="pres">
      <dgm:prSet presAssocID="{8768E001-793A-4A9B-BC6D-2CD930E29383}" presName="node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80750E-9447-4C2C-A490-0370A2F19A1B}" type="pres">
      <dgm:prSet presAssocID="{35F7CB9B-0D57-47FF-8D52-1BFF0BBFCAED}" presName="sibTrans" presStyleLbl="sibTrans2D1" presStyleIdx="8" presStyleCnt="12"/>
      <dgm:spPr/>
      <dgm:t>
        <a:bodyPr/>
        <a:lstStyle/>
        <a:p>
          <a:endParaRPr lang="zh-TW" altLang="en-US"/>
        </a:p>
      </dgm:t>
    </dgm:pt>
    <dgm:pt modelId="{40DBF306-E61E-449B-9F3A-B0F43A22E91F}" type="pres">
      <dgm:prSet presAssocID="{35F7CB9B-0D57-47FF-8D52-1BFF0BBFCAED}" presName="connectorText" presStyleLbl="sibTrans2D1" presStyleIdx="8" presStyleCnt="12"/>
      <dgm:spPr/>
      <dgm:t>
        <a:bodyPr/>
        <a:lstStyle/>
        <a:p>
          <a:endParaRPr lang="zh-TW" altLang="en-US"/>
        </a:p>
      </dgm:t>
    </dgm:pt>
    <dgm:pt modelId="{5608E1FD-8C3A-4D79-9BAF-BC3C7E0055CA}" type="pres">
      <dgm:prSet presAssocID="{56A053E4-2611-49ED-8E3C-FD7935F07417}" presName="node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7177CB-10F8-4373-ABC2-388D19940F8D}" type="pres">
      <dgm:prSet presAssocID="{4B79B031-DDC7-48C5-99CD-3435FDA0BB82}" presName="sibTrans" presStyleLbl="sibTrans2D1" presStyleIdx="9" presStyleCnt="12"/>
      <dgm:spPr/>
      <dgm:t>
        <a:bodyPr/>
        <a:lstStyle/>
        <a:p>
          <a:endParaRPr lang="zh-TW" altLang="en-US"/>
        </a:p>
      </dgm:t>
    </dgm:pt>
    <dgm:pt modelId="{16B17784-4CD5-44BF-AA4D-404C12AE52C4}" type="pres">
      <dgm:prSet presAssocID="{4B79B031-DDC7-48C5-99CD-3435FDA0BB82}" presName="connectorText" presStyleLbl="sibTrans2D1" presStyleIdx="9" presStyleCnt="12"/>
      <dgm:spPr/>
      <dgm:t>
        <a:bodyPr/>
        <a:lstStyle/>
        <a:p>
          <a:endParaRPr lang="zh-TW" altLang="en-US"/>
        </a:p>
      </dgm:t>
    </dgm:pt>
    <dgm:pt modelId="{8FD1E3DE-A944-4E70-9444-544CCC220B9C}" type="pres">
      <dgm:prSet presAssocID="{608A1FEB-37FA-4080-B29B-862BCA2EA5E0}" presName="node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E6EF7D-867E-4832-AFDB-B52E97AEBE23}" type="pres">
      <dgm:prSet presAssocID="{BE4D2648-EA20-4944-A9F0-A2B247A96F60}" presName="sibTrans" presStyleLbl="sibTrans2D1" presStyleIdx="10" presStyleCnt="12"/>
      <dgm:spPr/>
      <dgm:t>
        <a:bodyPr/>
        <a:lstStyle/>
        <a:p>
          <a:endParaRPr lang="zh-TW" altLang="en-US"/>
        </a:p>
      </dgm:t>
    </dgm:pt>
    <dgm:pt modelId="{979B260C-BEF2-4AB3-9CBE-5A1D88DCCFD7}" type="pres">
      <dgm:prSet presAssocID="{BE4D2648-EA20-4944-A9F0-A2B247A96F60}" presName="connectorText" presStyleLbl="sibTrans2D1" presStyleIdx="10" presStyleCnt="12"/>
      <dgm:spPr/>
      <dgm:t>
        <a:bodyPr/>
        <a:lstStyle/>
        <a:p>
          <a:endParaRPr lang="zh-TW" altLang="en-US"/>
        </a:p>
      </dgm:t>
    </dgm:pt>
    <dgm:pt modelId="{EB76111F-7B0B-4B05-8538-1E41A5C6FBB2}" type="pres">
      <dgm:prSet presAssocID="{3D2E8250-D113-414E-A74A-5ABB6F205459}" presName="node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4996C3-458F-48C3-A83D-8779A78F95EB}" type="pres">
      <dgm:prSet presAssocID="{F5BF2B49-6E0B-4C4F-8347-4D43C495AC3B}" presName="sibTrans" presStyleLbl="sibTrans2D1" presStyleIdx="11" presStyleCnt="12"/>
      <dgm:spPr/>
      <dgm:t>
        <a:bodyPr/>
        <a:lstStyle/>
        <a:p>
          <a:endParaRPr lang="zh-TW" altLang="en-US"/>
        </a:p>
      </dgm:t>
    </dgm:pt>
    <dgm:pt modelId="{9A478F97-4A40-411C-8FB2-B54F31E55BA9}" type="pres">
      <dgm:prSet presAssocID="{F5BF2B49-6E0B-4C4F-8347-4D43C495AC3B}" presName="connectorText" presStyleLbl="sibTrans2D1" presStyleIdx="11" presStyleCnt="12"/>
      <dgm:spPr/>
      <dgm:t>
        <a:bodyPr/>
        <a:lstStyle/>
        <a:p>
          <a:endParaRPr lang="zh-TW" altLang="en-US"/>
        </a:p>
      </dgm:t>
    </dgm:pt>
    <dgm:pt modelId="{EDAFCD2A-8AEC-47E0-B6F5-7FBA1B2ECA08}" type="pres">
      <dgm:prSet presAssocID="{EC24B31F-D630-46E1-9EB5-7F86C7CFA3F6}" presName="node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6F1CED1-5B3B-419F-A9B3-6B37B37C8537}" srcId="{81706657-8D61-419C-9162-91C4589F8373}" destId="{8768E001-793A-4A9B-BC6D-2CD930E29383}" srcOrd="8" destOrd="0" parTransId="{E6010929-45F0-4D0F-8ACA-3D01AB6D78C4}" sibTransId="{35F7CB9B-0D57-47FF-8D52-1BFF0BBFCAED}"/>
    <dgm:cxn modelId="{B90AE299-5748-41BF-A1E5-A434580CB049}" type="presOf" srcId="{BE4D2648-EA20-4944-A9F0-A2B247A96F60}" destId="{16E6EF7D-867E-4832-AFDB-B52E97AEBE23}" srcOrd="0" destOrd="0" presId="urn:microsoft.com/office/officeart/2005/8/layout/process5"/>
    <dgm:cxn modelId="{BBD33E24-DAF3-4F99-AD4B-66AB418A2D8C}" type="presOf" srcId="{DD281C71-8F6C-4038-BDBA-02B96F44F8A2}" destId="{E0B89F99-89EB-4BC7-A0FA-AF2612C49289}" srcOrd="0" destOrd="0" presId="urn:microsoft.com/office/officeart/2005/8/layout/process5"/>
    <dgm:cxn modelId="{4579F4E8-ACEF-4FAF-9786-61E74B327B58}" type="presOf" srcId="{EC24B31F-D630-46E1-9EB5-7F86C7CFA3F6}" destId="{EDAFCD2A-8AEC-47E0-B6F5-7FBA1B2ECA08}" srcOrd="0" destOrd="0" presId="urn:microsoft.com/office/officeart/2005/8/layout/process5"/>
    <dgm:cxn modelId="{75CDCDCF-BE46-4496-8946-4ACF87820483}" type="presOf" srcId="{7BF7EF89-076F-48A0-975D-410BFD97E9F8}" destId="{04BF868E-8599-45AB-9BE2-3A1B61632812}" srcOrd="1" destOrd="0" presId="urn:microsoft.com/office/officeart/2005/8/layout/process5"/>
    <dgm:cxn modelId="{EF93031A-CB41-42AC-957F-8E6A1A8526DB}" type="presOf" srcId="{037CDEE0-B0A8-4327-B776-9E2C694E4048}" destId="{26CD0D88-09C2-41D4-BD8A-57AE1DAC543B}" srcOrd="0" destOrd="0" presId="urn:microsoft.com/office/officeart/2005/8/layout/process5"/>
    <dgm:cxn modelId="{775CF58E-04DD-4042-88BE-A992AF6576B9}" srcId="{81706657-8D61-419C-9162-91C4589F8373}" destId="{CE2DBA8D-CEB9-49D6-BDD6-A1B0E5C62AEF}" srcOrd="3" destOrd="0" parTransId="{74660C07-5258-4ABC-8184-3A740378CAE8}" sibTransId="{C7381913-9DB6-41BF-8F51-F5F0AF50AB1E}"/>
    <dgm:cxn modelId="{A15D817A-C2E5-40A2-AF72-FD23F0F9E26A}" srcId="{81706657-8D61-419C-9162-91C4589F8373}" destId="{A2C11309-1A0D-4085-81B9-BD2589F6A9A4}" srcOrd="4" destOrd="0" parTransId="{86CDA2E6-67A7-43A4-9B2D-AA573A8CE7AE}" sibTransId="{7D58B5D0-7F6E-450E-9B56-010F43E503F2}"/>
    <dgm:cxn modelId="{DB5032AF-4B89-485C-9AA3-B2056038559E}" type="presOf" srcId="{3873C745-3EFD-4E97-B1FA-E1C20BD2CE09}" destId="{CC7915FB-E8CE-459F-A0BB-D4BD33D55EE3}" srcOrd="0" destOrd="0" presId="urn:microsoft.com/office/officeart/2005/8/layout/process5"/>
    <dgm:cxn modelId="{1F5E07D8-D1C3-4526-800F-8049655E8894}" type="presOf" srcId="{35F7CB9B-0D57-47FF-8D52-1BFF0BBFCAED}" destId="{F380750E-9447-4C2C-A490-0370A2F19A1B}" srcOrd="0" destOrd="0" presId="urn:microsoft.com/office/officeart/2005/8/layout/process5"/>
    <dgm:cxn modelId="{44296CCF-1EAE-411C-81D8-D7528D9992DA}" type="presOf" srcId="{2158F1B6-E2C3-45F8-A580-B4D8026158B7}" destId="{9C4F845D-D599-43EA-8799-80180F03B1FC}" srcOrd="0" destOrd="0" presId="urn:microsoft.com/office/officeart/2005/8/layout/process5"/>
    <dgm:cxn modelId="{9C3FB3EA-FF55-480D-90A8-2F4434F46AA1}" type="presOf" srcId="{608A1FEB-37FA-4080-B29B-862BCA2EA5E0}" destId="{8FD1E3DE-A944-4E70-9444-544CCC220B9C}" srcOrd="0" destOrd="0" presId="urn:microsoft.com/office/officeart/2005/8/layout/process5"/>
    <dgm:cxn modelId="{50A2E623-1ADC-4EC5-BC46-0DFD1FDA76F4}" srcId="{81706657-8D61-419C-9162-91C4589F8373}" destId="{DD281C71-8F6C-4038-BDBA-02B96F44F8A2}" srcOrd="0" destOrd="0" parTransId="{575B9A1C-54D5-4570-8F9A-3FC1A56E0960}" sibTransId="{B9A85AF7-D377-45A2-9784-DDDD4D7086DD}"/>
    <dgm:cxn modelId="{7571C4F4-053A-4533-8B8D-7314B5D338C7}" type="presOf" srcId="{CE2DBA8D-CEB9-49D6-BDD6-A1B0E5C62AEF}" destId="{AE9563DC-40C0-4D22-92A2-0A0372CE411F}" srcOrd="0" destOrd="0" presId="urn:microsoft.com/office/officeart/2005/8/layout/process5"/>
    <dgm:cxn modelId="{25407495-287E-41ED-8826-72819ED1E612}" type="presOf" srcId="{037CDEE0-B0A8-4327-B776-9E2C694E4048}" destId="{C4117A0B-A37C-42D1-B384-B0720E28E4C5}" srcOrd="1" destOrd="0" presId="urn:microsoft.com/office/officeart/2005/8/layout/process5"/>
    <dgm:cxn modelId="{33B9CA75-D30C-44F7-9BE1-6A43FA10F1FC}" type="presOf" srcId="{3C1A14E8-05D3-4096-8C90-1056A91D4623}" destId="{C1C96D66-4E5F-4EA3-943D-674E60188FF3}" srcOrd="0" destOrd="0" presId="urn:microsoft.com/office/officeart/2005/8/layout/process5"/>
    <dgm:cxn modelId="{B3028032-2DC0-4256-B7A4-031B7EDBA00E}" type="presOf" srcId="{3D2E8250-D113-414E-A74A-5ABB6F205459}" destId="{EB76111F-7B0B-4B05-8538-1E41A5C6FBB2}" srcOrd="0" destOrd="0" presId="urn:microsoft.com/office/officeart/2005/8/layout/process5"/>
    <dgm:cxn modelId="{B5A7F323-849E-4D1E-BA42-83EA2CE6689B}" type="presOf" srcId="{A0C7E67A-E5AE-4F17-BE5E-18BA9689D77E}" destId="{5ACCCDAD-7219-4AD8-B994-8987F5573669}" srcOrd="0" destOrd="0" presId="urn:microsoft.com/office/officeart/2005/8/layout/process5"/>
    <dgm:cxn modelId="{1C1CA316-EDB0-48B4-8F3E-12A360F5D5A3}" type="presOf" srcId="{C0399BE7-1133-4EBF-B847-1EB79A32A457}" destId="{E480C501-FADB-4BCC-BB73-1F630E9E3E12}" srcOrd="0" destOrd="0" presId="urn:microsoft.com/office/officeart/2005/8/layout/process5"/>
    <dgm:cxn modelId="{C63C4547-96D7-42BB-90C2-0BA3A5176578}" type="presOf" srcId="{F5BF2B49-6E0B-4C4F-8347-4D43C495AC3B}" destId="{604996C3-458F-48C3-A83D-8779A78F95EB}" srcOrd="0" destOrd="0" presId="urn:microsoft.com/office/officeart/2005/8/layout/process5"/>
    <dgm:cxn modelId="{7DFB0DC5-0CA9-47C1-82A3-E03B8D1C60D3}" type="presOf" srcId="{7BF7EF89-076F-48A0-975D-410BFD97E9F8}" destId="{FAE903FB-60A9-4289-BDA2-44CB54E0829C}" srcOrd="0" destOrd="0" presId="urn:microsoft.com/office/officeart/2005/8/layout/process5"/>
    <dgm:cxn modelId="{328D4290-E1B4-47AF-922F-05375C5F1313}" type="presOf" srcId="{B9A85AF7-D377-45A2-9784-DDDD4D7086DD}" destId="{2FBF1ABF-2D6F-4933-B04F-5CEEB349E563}" srcOrd="0" destOrd="0" presId="urn:microsoft.com/office/officeart/2005/8/layout/process5"/>
    <dgm:cxn modelId="{E72432EE-F688-42B0-8826-B1F76EB503DA}" type="presOf" srcId="{4B79B031-DDC7-48C5-99CD-3435FDA0BB82}" destId="{667177CB-10F8-4373-ABC2-388D19940F8D}" srcOrd="0" destOrd="0" presId="urn:microsoft.com/office/officeart/2005/8/layout/process5"/>
    <dgm:cxn modelId="{B082944C-D691-42E6-9822-3C0A8E2F3ED9}" type="presOf" srcId="{C7381913-9DB6-41BF-8F51-F5F0AF50AB1E}" destId="{51079268-DF1B-48D1-9F03-AED4D91085F8}" srcOrd="1" destOrd="0" presId="urn:microsoft.com/office/officeart/2005/8/layout/process5"/>
    <dgm:cxn modelId="{8E413EDF-00E8-4FDA-9723-2CC70C862310}" type="presOf" srcId="{3C1A14E8-05D3-4096-8C90-1056A91D4623}" destId="{3C03B176-8656-4219-B68D-A11EC26A8239}" srcOrd="1" destOrd="0" presId="urn:microsoft.com/office/officeart/2005/8/layout/process5"/>
    <dgm:cxn modelId="{E2696DB8-1E3C-4239-88EE-0D9D95B1D7D8}" type="presOf" srcId="{81706657-8D61-419C-9162-91C4589F8373}" destId="{A506EDA2-200F-4AA9-9677-377F63B46629}" srcOrd="0" destOrd="0" presId="urn:microsoft.com/office/officeart/2005/8/layout/process5"/>
    <dgm:cxn modelId="{B6C66981-DB7A-4FA8-A659-B3F99D0DBB68}" srcId="{81706657-8D61-419C-9162-91C4589F8373}" destId="{C0399BE7-1133-4EBF-B847-1EB79A32A457}" srcOrd="1" destOrd="0" parTransId="{DC584FAA-2C06-43EB-8A30-7B2ED9687C09}" sibTransId="{3C1A14E8-05D3-4096-8C90-1056A91D4623}"/>
    <dgm:cxn modelId="{E2209DFE-9088-4EBF-AAEB-73CFDFE01C8F}" type="presOf" srcId="{C7381913-9DB6-41BF-8F51-F5F0AF50AB1E}" destId="{81EF13BA-458B-4CF8-AB5D-23A31A7A1170}" srcOrd="0" destOrd="0" presId="urn:microsoft.com/office/officeart/2005/8/layout/process5"/>
    <dgm:cxn modelId="{46E9C86A-616F-4D23-BDBB-6D04541834A0}" type="presOf" srcId="{56A053E4-2611-49ED-8E3C-FD7935F07417}" destId="{5608E1FD-8C3A-4D79-9BAF-BC3C7E0055CA}" srcOrd="0" destOrd="0" presId="urn:microsoft.com/office/officeart/2005/8/layout/process5"/>
    <dgm:cxn modelId="{0F90D9EF-48CB-4E8E-8458-ACCB3E4A197B}" type="presOf" srcId="{2158F1B6-E2C3-45F8-A580-B4D8026158B7}" destId="{1077C362-3DDB-42D2-812F-C56091F0C544}" srcOrd="1" destOrd="0" presId="urn:microsoft.com/office/officeart/2005/8/layout/process5"/>
    <dgm:cxn modelId="{53F602E1-1DD0-4723-AF24-608820D8EA3F}" type="presOf" srcId="{9CAFA5B3-C24B-4E61-9DAA-2D28DD569296}" destId="{E235156D-0462-4BF6-8C06-CD5949040F21}" srcOrd="0" destOrd="0" presId="urn:microsoft.com/office/officeart/2005/8/layout/process5"/>
    <dgm:cxn modelId="{6DD791FD-8A2D-4558-A6D5-EB4F11D5DCE3}" srcId="{81706657-8D61-419C-9162-91C4589F8373}" destId="{56A053E4-2611-49ED-8E3C-FD7935F07417}" srcOrd="9" destOrd="0" parTransId="{1B27D29C-A8D7-4E4D-BF84-AEA5EACC5F99}" sibTransId="{4B79B031-DDC7-48C5-99CD-3435FDA0BB82}"/>
    <dgm:cxn modelId="{9C70960F-17DE-4540-BE61-7CFEC0ED599F}" type="presOf" srcId="{47C45E26-BBC9-4AB2-8C54-5AC88A698933}" destId="{0128970D-2DA2-4745-A101-4351F2195EA5}" srcOrd="0" destOrd="0" presId="urn:microsoft.com/office/officeart/2005/8/layout/process5"/>
    <dgm:cxn modelId="{22B231C9-E4F2-42C2-83EB-03D9469A5186}" srcId="{81706657-8D61-419C-9162-91C4589F8373}" destId="{A0C7E67A-E5AE-4F17-BE5E-18BA9689D77E}" srcOrd="6" destOrd="0" parTransId="{B760E1C3-8F5F-4508-83A5-0A60CD76419F}" sibTransId="{2158F1B6-E2C3-45F8-A580-B4D8026158B7}"/>
    <dgm:cxn modelId="{D7CD3A58-61A9-46A8-9645-2DD1B8E8D4E2}" type="presOf" srcId="{7D58B5D0-7F6E-450E-9B56-010F43E503F2}" destId="{11188242-D256-4CF6-9E74-8C5975CE62EA}" srcOrd="0" destOrd="0" presId="urn:microsoft.com/office/officeart/2005/8/layout/process5"/>
    <dgm:cxn modelId="{37E8302E-4707-45C8-BCEF-C8F74C09FF20}" srcId="{81706657-8D61-419C-9162-91C4589F8373}" destId="{1495065A-BB3F-4E4F-95D7-2077C3F39A24}" srcOrd="7" destOrd="0" parTransId="{E319E4B6-0C40-4A92-8DCF-C1B4CD4A355F}" sibTransId="{7BF7EF89-076F-48A0-975D-410BFD97E9F8}"/>
    <dgm:cxn modelId="{70745FD0-8AF0-436B-AC4B-500BCC01883C}" type="presOf" srcId="{F5BF2B49-6E0B-4C4F-8347-4D43C495AC3B}" destId="{9A478F97-4A40-411C-8FB2-B54F31E55BA9}" srcOrd="1" destOrd="0" presId="urn:microsoft.com/office/officeart/2005/8/layout/process5"/>
    <dgm:cxn modelId="{7645C3DF-714A-4593-986B-80DA8383EB1C}" srcId="{81706657-8D61-419C-9162-91C4589F8373}" destId="{3873C745-3EFD-4E97-B1FA-E1C20BD2CE09}" srcOrd="5" destOrd="0" parTransId="{77C6E5D0-DF29-4A6B-80E9-CB642D547BB0}" sibTransId="{9CAFA5B3-C24B-4E61-9DAA-2D28DD569296}"/>
    <dgm:cxn modelId="{0C2B3862-3DCE-4FAC-B7C2-B51B0E53EDEF}" type="presOf" srcId="{8768E001-793A-4A9B-BC6D-2CD930E29383}" destId="{90459801-C812-4D12-B39A-8C1F473B934A}" srcOrd="0" destOrd="0" presId="urn:microsoft.com/office/officeart/2005/8/layout/process5"/>
    <dgm:cxn modelId="{BBFFF912-3189-4DCC-B968-835F40D20F9D}" type="presOf" srcId="{B9A85AF7-D377-45A2-9784-DDDD4D7086DD}" destId="{C0E86A9E-98DA-4029-8D9A-C5A2BAC67C29}" srcOrd="1" destOrd="0" presId="urn:microsoft.com/office/officeart/2005/8/layout/process5"/>
    <dgm:cxn modelId="{726525F2-B10F-469E-9D1C-8B8024AE08AE}" type="presOf" srcId="{35F7CB9B-0D57-47FF-8D52-1BFF0BBFCAED}" destId="{40DBF306-E61E-449B-9F3A-B0F43A22E91F}" srcOrd="1" destOrd="0" presId="urn:microsoft.com/office/officeart/2005/8/layout/process5"/>
    <dgm:cxn modelId="{9250DC34-6ECE-4CB8-82D1-C0E21E2E253A}" type="presOf" srcId="{BE4D2648-EA20-4944-A9F0-A2B247A96F60}" destId="{979B260C-BEF2-4AB3-9CBE-5A1D88DCCFD7}" srcOrd="1" destOrd="0" presId="urn:microsoft.com/office/officeart/2005/8/layout/process5"/>
    <dgm:cxn modelId="{46436B98-42FF-47DF-BBB4-DC26D6795183}" type="presOf" srcId="{4B79B031-DDC7-48C5-99CD-3435FDA0BB82}" destId="{16B17784-4CD5-44BF-AA4D-404C12AE52C4}" srcOrd="1" destOrd="0" presId="urn:microsoft.com/office/officeart/2005/8/layout/process5"/>
    <dgm:cxn modelId="{830C8271-CE98-4256-B1B5-B1974FC09D52}" type="presOf" srcId="{9CAFA5B3-C24B-4E61-9DAA-2D28DD569296}" destId="{E776AE20-7440-480B-BCC6-744FED897DA3}" srcOrd="1" destOrd="0" presId="urn:microsoft.com/office/officeart/2005/8/layout/process5"/>
    <dgm:cxn modelId="{D0567466-CACA-465A-B2E4-2B44104FAD68}" type="presOf" srcId="{1495065A-BB3F-4E4F-95D7-2077C3F39A24}" destId="{0BC381E4-6163-40D3-93EA-9EF18E8F8E1B}" srcOrd="0" destOrd="0" presId="urn:microsoft.com/office/officeart/2005/8/layout/process5"/>
    <dgm:cxn modelId="{FCA06C76-DE18-4246-9B57-CDB84263B014}" type="presOf" srcId="{A2C11309-1A0D-4085-81B9-BD2589F6A9A4}" destId="{7EF9919E-7426-4483-9D67-1AE34F26F996}" srcOrd="0" destOrd="0" presId="urn:microsoft.com/office/officeart/2005/8/layout/process5"/>
    <dgm:cxn modelId="{DC601C54-65E6-465D-B5BF-A23351377149}" type="presOf" srcId="{7D58B5D0-7F6E-450E-9B56-010F43E503F2}" destId="{E6876845-34C5-49E8-BEB8-08440AED690D}" srcOrd="1" destOrd="0" presId="urn:microsoft.com/office/officeart/2005/8/layout/process5"/>
    <dgm:cxn modelId="{93CC6C63-0EA9-462D-8DC5-671D407B4907}" srcId="{81706657-8D61-419C-9162-91C4589F8373}" destId="{EC24B31F-D630-46E1-9EB5-7F86C7CFA3F6}" srcOrd="12" destOrd="0" parTransId="{BE7930D9-5801-4D96-89DF-50AF6352A0A1}" sibTransId="{4C76B9E4-1139-49E3-838A-516E77541315}"/>
    <dgm:cxn modelId="{E9000867-EDED-46AA-87CC-B27649F0F5C8}" srcId="{81706657-8D61-419C-9162-91C4589F8373}" destId="{608A1FEB-37FA-4080-B29B-862BCA2EA5E0}" srcOrd="10" destOrd="0" parTransId="{B8A72CB8-EF26-4D13-897F-EDDF13B0A923}" sibTransId="{BE4D2648-EA20-4944-A9F0-A2B247A96F60}"/>
    <dgm:cxn modelId="{29169E27-C699-4DF1-B2F8-34CBAEFDD406}" srcId="{81706657-8D61-419C-9162-91C4589F8373}" destId="{3D2E8250-D113-414E-A74A-5ABB6F205459}" srcOrd="11" destOrd="0" parTransId="{C9398B04-F785-4A49-BDEF-5FE43CA02409}" sibTransId="{F5BF2B49-6E0B-4C4F-8347-4D43C495AC3B}"/>
    <dgm:cxn modelId="{730AC2B3-C8E3-441B-B66F-011297A94922}" srcId="{81706657-8D61-419C-9162-91C4589F8373}" destId="{47C45E26-BBC9-4AB2-8C54-5AC88A698933}" srcOrd="2" destOrd="0" parTransId="{AD5E667B-888F-4F4D-9D37-8C08B8CBCE35}" sibTransId="{037CDEE0-B0A8-4327-B776-9E2C694E4048}"/>
    <dgm:cxn modelId="{80429AB3-9DE3-41AA-B53A-EEEE22942E74}" type="presParOf" srcId="{A506EDA2-200F-4AA9-9677-377F63B46629}" destId="{E0B89F99-89EB-4BC7-A0FA-AF2612C49289}" srcOrd="0" destOrd="0" presId="urn:microsoft.com/office/officeart/2005/8/layout/process5"/>
    <dgm:cxn modelId="{2E0BD921-8CCC-4092-9468-80F607AAAC78}" type="presParOf" srcId="{A506EDA2-200F-4AA9-9677-377F63B46629}" destId="{2FBF1ABF-2D6F-4933-B04F-5CEEB349E563}" srcOrd="1" destOrd="0" presId="urn:microsoft.com/office/officeart/2005/8/layout/process5"/>
    <dgm:cxn modelId="{7111F02F-649F-4C16-9D94-CE25AF4359C3}" type="presParOf" srcId="{2FBF1ABF-2D6F-4933-B04F-5CEEB349E563}" destId="{C0E86A9E-98DA-4029-8D9A-C5A2BAC67C29}" srcOrd="0" destOrd="0" presId="urn:microsoft.com/office/officeart/2005/8/layout/process5"/>
    <dgm:cxn modelId="{4E5A51B4-BB25-45C9-A49D-5DAF2FFFFD66}" type="presParOf" srcId="{A506EDA2-200F-4AA9-9677-377F63B46629}" destId="{E480C501-FADB-4BCC-BB73-1F630E9E3E12}" srcOrd="2" destOrd="0" presId="urn:microsoft.com/office/officeart/2005/8/layout/process5"/>
    <dgm:cxn modelId="{84AD8350-FA69-4E15-AB5A-A0EC012A2BD5}" type="presParOf" srcId="{A506EDA2-200F-4AA9-9677-377F63B46629}" destId="{C1C96D66-4E5F-4EA3-943D-674E60188FF3}" srcOrd="3" destOrd="0" presId="urn:microsoft.com/office/officeart/2005/8/layout/process5"/>
    <dgm:cxn modelId="{B8533464-3C76-42C5-A3D8-3348BE94D602}" type="presParOf" srcId="{C1C96D66-4E5F-4EA3-943D-674E60188FF3}" destId="{3C03B176-8656-4219-B68D-A11EC26A8239}" srcOrd="0" destOrd="0" presId="urn:microsoft.com/office/officeart/2005/8/layout/process5"/>
    <dgm:cxn modelId="{0C2E51C4-D6D5-4F3B-BABD-54E091D47171}" type="presParOf" srcId="{A506EDA2-200F-4AA9-9677-377F63B46629}" destId="{0128970D-2DA2-4745-A101-4351F2195EA5}" srcOrd="4" destOrd="0" presId="urn:microsoft.com/office/officeart/2005/8/layout/process5"/>
    <dgm:cxn modelId="{C0BE0CB9-2E9B-4A9E-9939-33C7FBDF4CCF}" type="presParOf" srcId="{A506EDA2-200F-4AA9-9677-377F63B46629}" destId="{26CD0D88-09C2-41D4-BD8A-57AE1DAC543B}" srcOrd="5" destOrd="0" presId="urn:microsoft.com/office/officeart/2005/8/layout/process5"/>
    <dgm:cxn modelId="{AC6D3746-86C9-41AE-94D6-7FD0F5E02502}" type="presParOf" srcId="{26CD0D88-09C2-41D4-BD8A-57AE1DAC543B}" destId="{C4117A0B-A37C-42D1-B384-B0720E28E4C5}" srcOrd="0" destOrd="0" presId="urn:microsoft.com/office/officeart/2005/8/layout/process5"/>
    <dgm:cxn modelId="{486FC32C-E6FF-4FA0-8D2B-9FA6051CA8EA}" type="presParOf" srcId="{A506EDA2-200F-4AA9-9677-377F63B46629}" destId="{AE9563DC-40C0-4D22-92A2-0A0372CE411F}" srcOrd="6" destOrd="0" presId="urn:microsoft.com/office/officeart/2005/8/layout/process5"/>
    <dgm:cxn modelId="{503B6288-4026-43BD-AB33-55D61ACC58F6}" type="presParOf" srcId="{A506EDA2-200F-4AA9-9677-377F63B46629}" destId="{81EF13BA-458B-4CF8-AB5D-23A31A7A1170}" srcOrd="7" destOrd="0" presId="urn:microsoft.com/office/officeart/2005/8/layout/process5"/>
    <dgm:cxn modelId="{8059BAB3-A7C4-443D-82AA-355CDD2250F2}" type="presParOf" srcId="{81EF13BA-458B-4CF8-AB5D-23A31A7A1170}" destId="{51079268-DF1B-48D1-9F03-AED4D91085F8}" srcOrd="0" destOrd="0" presId="urn:microsoft.com/office/officeart/2005/8/layout/process5"/>
    <dgm:cxn modelId="{E3A6C7AB-52B8-47B7-B760-BFC7722BD10D}" type="presParOf" srcId="{A506EDA2-200F-4AA9-9677-377F63B46629}" destId="{7EF9919E-7426-4483-9D67-1AE34F26F996}" srcOrd="8" destOrd="0" presId="urn:microsoft.com/office/officeart/2005/8/layout/process5"/>
    <dgm:cxn modelId="{5A12773E-25AD-43B7-A878-F6FC39BEE231}" type="presParOf" srcId="{A506EDA2-200F-4AA9-9677-377F63B46629}" destId="{11188242-D256-4CF6-9E74-8C5975CE62EA}" srcOrd="9" destOrd="0" presId="urn:microsoft.com/office/officeart/2005/8/layout/process5"/>
    <dgm:cxn modelId="{6EBCAC71-6446-4937-A94C-347352FCDA72}" type="presParOf" srcId="{11188242-D256-4CF6-9E74-8C5975CE62EA}" destId="{E6876845-34C5-49E8-BEB8-08440AED690D}" srcOrd="0" destOrd="0" presId="urn:microsoft.com/office/officeart/2005/8/layout/process5"/>
    <dgm:cxn modelId="{8D4376A8-709E-4BF9-82B8-2AD4A026121B}" type="presParOf" srcId="{A506EDA2-200F-4AA9-9677-377F63B46629}" destId="{CC7915FB-E8CE-459F-A0BB-D4BD33D55EE3}" srcOrd="10" destOrd="0" presId="urn:microsoft.com/office/officeart/2005/8/layout/process5"/>
    <dgm:cxn modelId="{5CEC1C4E-0764-4CD5-9B69-D1D31918754A}" type="presParOf" srcId="{A506EDA2-200F-4AA9-9677-377F63B46629}" destId="{E235156D-0462-4BF6-8C06-CD5949040F21}" srcOrd="11" destOrd="0" presId="urn:microsoft.com/office/officeart/2005/8/layout/process5"/>
    <dgm:cxn modelId="{79C93B67-5F31-4EC8-9343-B540F2A699D1}" type="presParOf" srcId="{E235156D-0462-4BF6-8C06-CD5949040F21}" destId="{E776AE20-7440-480B-BCC6-744FED897DA3}" srcOrd="0" destOrd="0" presId="urn:microsoft.com/office/officeart/2005/8/layout/process5"/>
    <dgm:cxn modelId="{7028097A-EEA9-4F64-997E-10A60EC29677}" type="presParOf" srcId="{A506EDA2-200F-4AA9-9677-377F63B46629}" destId="{5ACCCDAD-7219-4AD8-B994-8987F5573669}" srcOrd="12" destOrd="0" presId="urn:microsoft.com/office/officeart/2005/8/layout/process5"/>
    <dgm:cxn modelId="{58D3E095-FCB2-4395-9834-1A24A1FE3ADF}" type="presParOf" srcId="{A506EDA2-200F-4AA9-9677-377F63B46629}" destId="{9C4F845D-D599-43EA-8799-80180F03B1FC}" srcOrd="13" destOrd="0" presId="urn:microsoft.com/office/officeart/2005/8/layout/process5"/>
    <dgm:cxn modelId="{2B7AB1A3-AAAF-4660-BDF0-45CECE027A6D}" type="presParOf" srcId="{9C4F845D-D599-43EA-8799-80180F03B1FC}" destId="{1077C362-3DDB-42D2-812F-C56091F0C544}" srcOrd="0" destOrd="0" presId="urn:microsoft.com/office/officeart/2005/8/layout/process5"/>
    <dgm:cxn modelId="{D063D935-E6FD-42AE-A791-395AB344A983}" type="presParOf" srcId="{A506EDA2-200F-4AA9-9677-377F63B46629}" destId="{0BC381E4-6163-40D3-93EA-9EF18E8F8E1B}" srcOrd="14" destOrd="0" presId="urn:microsoft.com/office/officeart/2005/8/layout/process5"/>
    <dgm:cxn modelId="{9A7A68FF-A6EB-4D2F-A55B-28D497564B54}" type="presParOf" srcId="{A506EDA2-200F-4AA9-9677-377F63B46629}" destId="{FAE903FB-60A9-4289-BDA2-44CB54E0829C}" srcOrd="15" destOrd="0" presId="urn:microsoft.com/office/officeart/2005/8/layout/process5"/>
    <dgm:cxn modelId="{750D5BEA-D56B-455A-8193-D3AB3556C115}" type="presParOf" srcId="{FAE903FB-60A9-4289-BDA2-44CB54E0829C}" destId="{04BF868E-8599-45AB-9BE2-3A1B61632812}" srcOrd="0" destOrd="0" presId="urn:microsoft.com/office/officeart/2005/8/layout/process5"/>
    <dgm:cxn modelId="{90BABFD1-8BC1-42FC-B208-D4A7B8314801}" type="presParOf" srcId="{A506EDA2-200F-4AA9-9677-377F63B46629}" destId="{90459801-C812-4D12-B39A-8C1F473B934A}" srcOrd="16" destOrd="0" presId="urn:microsoft.com/office/officeart/2005/8/layout/process5"/>
    <dgm:cxn modelId="{842FB3EE-C86B-4409-AC16-8F7620F94901}" type="presParOf" srcId="{A506EDA2-200F-4AA9-9677-377F63B46629}" destId="{F380750E-9447-4C2C-A490-0370A2F19A1B}" srcOrd="17" destOrd="0" presId="urn:microsoft.com/office/officeart/2005/8/layout/process5"/>
    <dgm:cxn modelId="{3CBD0211-5207-4DC8-BEE9-05B5C9CC47D1}" type="presParOf" srcId="{F380750E-9447-4C2C-A490-0370A2F19A1B}" destId="{40DBF306-E61E-449B-9F3A-B0F43A22E91F}" srcOrd="0" destOrd="0" presId="urn:microsoft.com/office/officeart/2005/8/layout/process5"/>
    <dgm:cxn modelId="{491966CB-BAC1-4A54-8FDA-1129A103A18F}" type="presParOf" srcId="{A506EDA2-200F-4AA9-9677-377F63B46629}" destId="{5608E1FD-8C3A-4D79-9BAF-BC3C7E0055CA}" srcOrd="18" destOrd="0" presId="urn:microsoft.com/office/officeart/2005/8/layout/process5"/>
    <dgm:cxn modelId="{80F602AC-1C44-4C23-B652-D943AE61D1F3}" type="presParOf" srcId="{A506EDA2-200F-4AA9-9677-377F63B46629}" destId="{667177CB-10F8-4373-ABC2-388D19940F8D}" srcOrd="19" destOrd="0" presId="urn:microsoft.com/office/officeart/2005/8/layout/process5"/>
    <dgm:cxn modelId="{F66C1D8B-525B-4B49-AB5D-679FB2111DB2}" type="presParOf" srcId="{667177CB-10F8-4373-ABC2-388D19940F8D}" destId="{16B17784-4CD5-44BF-AA4D-404C12AE52C4}" srcOrd="0" destOrd="0" presId="urn:microsoft.com/office/officeart/2005/8/layout/process5"/>
    <dgm:cxn modelId="{0F2EF728-A2DB-44D2-BF51-A4F4B3288AE0}" type="presParOf" srcId="{A506EDA2-200F-4AA9-9677-377F63B46629}" destId="{8FD1E3DE-A944-4E70-9444-544CCC220B9C}" srcOrd="20" destOrd="0" presId="urn:microsoft.com/office/officeart/2005/8/layout/process5"/>
    <dgm:cxn modelId="{286BB13E-D849-4485-88BB-60FC3D3A243D}" type="presParOf" srcId="{A506EDA2-200F-4AA9-9677-377F63B46629}" destId="{16E6EF7D-867E-4832-AFDB-B52E97AEBE23}" srcOrd="21" destOrd="0" presId="urn:microsoft.com/office/officeart/2005/8/layout/process5"/>
    <dgm:cxn modelId="{DD7E8E14-1E34-4CE0-875B-5E0769DCEA8A}" type="presParOf" srcId="{16E6EF7D-867E-4832-AFDB-B52E97AEBE23}" destId="{979B260C-BEF2-4AB3-9CBE-5A1D88DCCFD7}" srcOrd="0" destOrd="0" presId="urn:microsoft.com/office/officeart/2005/8/layout/process5"/>
    <dgm:cxn modelId="{ADF24E2A-05B9-402D-A35D-20732F34E9C6}" type="presParOf" srcId="{A506EDA2-200F-4AA9-9677-377F63B46629}" destId="{EB76111F-7B0B-4B05-8538-1E41A5C6FBB2}" srcOrd="22" destOrd="0" presId="urn:microsoft.com/office/officeart/2005/8/layout/process5"/>
    <dgm:cxn modelId="{CCB7AE81-8483-4A11-B2E0-98EAEF122D81}" type="presParOf" srcId="{A506EDA2-200F-4AA9-9677-377F63B46629}" destId="{604996C3-458F-48C3-A83D-8779A78F95EB}" srcOrd="23" destOrd="0" presId="urn:microsoft.com/office/officeart/2005/8/layout/process5"/>
    <dgm:cxn modelId="{7BE129CD-DB25-4BD3-BA56-D9508A251458}" type="presParOf" srcId="{604996C3-458F-48C3-A83D-8779A78F95EB}" destId="{9A478F97-4A40-411C-8FB2-B54F31E55BA9}" srcOrd="0" destOrd="0" presId="urn:microsoft.com/office/officeart/2005/8/layout/process5"/>
    <dgm:cxn modelId="{0DE18E77-1A3A-4D0E-A9DD-E309621CC456}" type="presParOf" srcId="{A506EDA2-200F-4AA9-9677-377F63B46629}" destId="{EDAFCD2A-8AEC-47E0-B6F5-7FBA1B2ECA08}" srcOrd="2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89F99-89EB-4BC7-A0FA-AF2612C49289}">
      <dsp:nvSpPr>
        <dsp:cNvPr id="0" name=""/>
        <dsp:cNvSpPr/>
      </dsp:nvSpPr>
      <dsp:spPr>
        <a:xfrm>
          <a:off x="5134" y="106437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8:00</a:t>
          </a:r>
          <a:r>
            <a:rPr lang="zh-TW" altLang="en-US" sz="2300" kern="1200" dirty="0" smtClean="0"/>
            <a:t>起床</a:t>
          </a:r>
          <a:endParaRPr lang="zh-TW" altLang="en-US" sz="2300" kern="1200" dirty="0"/>
        </a:p>
      </dsp:txBody>
      <dsp:txXfrm>
        <a:off x="33106" y="134409"/>
        <a:ext cx="1535772" cy="899086"/>
      </dsp:txXfrm>
    </dsp:sp>
    <dsp:sp modelId="{2FBF1ABF-2D6F-4933-B04F-5CEEB349E563}">
      <dsp:nvSpPr>
        <dsp:cNvPr id="0" name=""/>
        <dsp:cNvSpPr/>
      </dsp:nvSpPr>
      <dsp:spPr>
        <a:xfrm>
          <a:off x="1736922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736922" y="465528"/>
        <a:ext cx="236210" cy="236847"/>
      </dsp:txXfrm>
    </dsp:sp>
    <dsp:sp modelId="{E480C501-FADB-4BCC-BB73-1F630E9E3E12}">
      <dsp:nvSpPr>
        <dsp:cNvPr id="0" name=""/>
        <dsp:cNvSpPr/>
      </dsp:nvSpPr>
      <dsp:spPr>
        <a:xfrm>
          <a:off x="2233538" y="106437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8:20</a:t>
          </a:r>
          <a:r>
            <a:rPr lang="zh-TW" altLang="en-US" sz="2300" kern="1200" dirty="0" smtClean="0"/>
            <a:t>吃早餐</a:t>
          </a:r>
          <a:endParaRPr lang="zh-TW" altLang="en-US" sz="2300" kern="1200" dirty="0"/>
        </a:p>
      </dsp:txBody>
      <dsp:txXfrm>
        <a:off x="2261510" y="134409"/>
        <a:ext cx="1535772" cy="899086"/>
      </dsp:txXfrm>
    </dsp:sp>
    <dsp:sp modelId="{C1C96D66-4E5F-4EA3-943D-674E60188FF3}">
      <dsp:nvSpPr>
        <dsp:cNvPr id="0" name=""/>
        <dsp:cNvSpPr/>
      </dsp:nvSpPr>
      <dsp:spPr>
        <a:xfrm>
          <a:off x="3965325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3965325" y="465528"/>
        <a:ext cx="236210" cy="236847"/>
      </dsp:txXfrm>
    </dsp:sp>
    <dsp:sp modelId="{0128970D-2DA2-4745-A101-4351F2195EA5}">
      <dsp:nvSpPr>
        <dsp:cNvPr id="0" name=""/>
        <dsp:cNvSpPr/>
      </dsp:nvSpPr>
      <dsp:spPr>
        <a:xfrm>
          <a:off x="4461941" y="106437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9:00</a:t>
          </a:r>
          <a:r>
            <a:rPr lang="zh-TW" altLang="en-US" sz="2300" kern="1200" dirty="0" smtClean="0"/>
            <a:t>入園</a:t>
          </a:r>
          <a:endParaRPr lang="zh-TW" altLang="en-US" sz="2300" kern="1200" dirty="0"/>
        </a:p>
      </dsp:txBody>
      <dsp:txXfrm>
        <a:off x="4489913" y="134409"/>
        <a:ext cx="1535772" cy="899086"/>
      </dsp:txXfrm>
    </dsp:sp>
    <dsp:sp modelId="{26CD0D88-09C2-41D4-BD8A-57AE1DAC543B}">
      <dsp:nvSpPr>
        <dsp:cNvPr id="0" name=""/>
        <dsp:cNvSpPr/>
      </dsp:nvSpPr>
      <dsp:spPr>
        <a:xfrm>
          <a:off x="6193729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6193729" y="465528"/>
        <a:ext cx="236210" cy="236847"/>
      </dsp:txXfrm>
    </dsp:sp>
    <dsp:sp modelId="{AE9563DC-40C0-4D22-92A2-0A0372CE411F}">
      <dsp:nvSpPr>
        <dsp:cNvPr id="0" name=""/>
        <dsp:cNvSpPr/>
      </dsp:nvSpPr>
      <dsp:spPr>
        <a:xfrm>
          <a:off x="6690345" y="106437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i="0" kern="1200" dirty="0" smtClean="0"/>
            <a:t>尋寶船</a:t>
          </a:r>
          <a:endParaRPr lang="zh-TW" altLang="en-US" sz="2300" kern="1200" dirty="0"/>
        </a:p>
      </dsp:txBody>
      <dsp:txXfrm>
        <a:off x="6718317" y="134409"/>
        <a:ext cx="1535772" cy="899086"/>
      </dsp:txXfrm>
    </dsp:sp>
    <dsp:sp modelId="{81EF13BA-458B-4CF8-AB5D-23A31A7A1170}">
      <dsp:nvSpPr>
        <dsp:cNvPr id="0" name=""/>
        <dsp:cNvSpPr/>
      </dsp:nvSpPr>
      <dsp:spPr>
        <a:xfrm>
          <a:off x="8422132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8422132" y="465528"/>
        <a:ext cx="236210" cy="236847"/>
      </dsp:txXfrm>
    </dsp:sp>
    <dsp:sp modelId="{7EF9919E-7426-4483-9D67-1AE34F26F996}">
      <dsp:nvSpPr>
        <dsp:cNvPr id="0" name=""/>
        <dsp:cNvSpPr/>
      </dsp:nvSpPr>
      <dsp:spPr>
        <a:xfrm>
          <a:off x="8918748" y="106437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i="0" kern="1200" dirty="0" smtClean="0"/>
            <a:t>宇宙迴旋</a:t>
          </a:r>
          <a:endParaRPr lang="zh-TW" altLang="en-US" sz="2300" kern="1200" dirty="0"/>
        </a:p>
      </dsp:txBody>
      <dsp:txXfrm>
        <a:off x="8946720" y="134409"/>
        <a:ext cx="1535772" cy="899086"/>
      </dsp:txXfrm>
    </dsp:sp>
    <dsp:sp modelId="{11188242-D256-4CF6-9E74-8C5975CE62EA}">
      <dsp:nvSpPr>
        <dsp:cNvPr id="0" name=""/>
        <dsp:cNvSpPr/>
      </dsp:nvSpPr>
      <dsp:spPr>
        <a:xfrm rot="5400000">
          <a:off x="9545885" y="1172887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9596184" y="1201538"/>
        <a:ext cx="236847" cy="236210"/>
      </dsp:txXfrm>
    </dsp:sp>
    <dsp:sp modelId="{CC7915FB-E8CE-459F-A0BB-D4BD33D55EE3}">
      <dsp:nvSpPr>
        <dsp:cNvPr id="0" name=""/>
        <dsp:cNvSpPr/>
      </dsp:nvSpPr>
      <dsp:spPr>
        <a:xfrm>
          <a:off x="8918748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0" i="0" kern="1200" dirty="0" smtClean="0"/>
            <a:t>摩天輪</a:t>
          </a:r>
          <a:endParaRPr lang="zh-TW" altLang="en-US" sz="2300" kern="1200" dirty="0"/>
        </a:p>
      </dsp:txBody>
      <dsp:txXfrm>
        <a:off x="8946720" y="1726125"/>
        <a:ext cx="1535772" cy="899086"/>
      </dsp:txXfrm>
    </dsp:sp>
    <dsp:sp modelId="{E235156D-0462-4BF6-8C06-CD5949040F21}">
      <dsp:nvSpPr>
        <dsp:cNvPr id="0" name=""/>
        <dsp:cNvSpPr/>
      </dsp:nvSpPr>
      <dsp:spPr>
        <a:xfrm rot="10800000">
          <a:off x="8441233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8542466" y="2057245"/>
        <a:ext cx="236210" cy="236847"/>
      </dsp:txXfrm>
    </dsp:sp>
    <dsp:sp modelId="{5ACCCDAD-7219-4AD8-B994-8987F5573669}">
      <dsp:nvSpPr>
        <dsp:cNvPr id="0" name=""/>
        <dsp:cNvSpPr/>
      </dsp:nvSpPr>
      <dsp:spPr>
        <a:xfrm>
          <a:off x="6690345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12:00</a:t>
          </a:r>
          <a:r>
            <a:rPr lang="zh-TW" altLang="en-US" sz="2300" kern="1200" dirty="0" smtClean="0"/>
            <a:t>吃午餐</a:t>
          </a:r>
          <a:endParaRPr lang="zh-TW" altLang="en-US" sz="2300" kern="1200" dirty="0"/>
        </a:p>
      </dsp:txBody>
      <dsp:txXfrm>
        <a:off x="6718317" y="1726125"/>
        <a:ext cx="1535772" cy="899086"/>
      </dsp:txXfrm>
    </dsp:sp>
    <dsp:sp modelId="{9C4F845D-D599-43EA-8799-80180F03B1FC}">
      <dsp:nvSpPr>
        <dsp:cNvPr id="0" name=""/>
        <dsp:cNvSpPr/>
      </dsp:nvSpPr>
      <dsp:spPr>
        <a:xfrm rot="10800000">
          <a:off x="6212830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6314063" y="2057245"/>
        <a:ext cx="236210" cy="236847"/>
      </dsp:txXfrm>
    </dsp:sp>
    <dsp:sp modelId="{0BC381E4-6163-40D3-93EA-9EF18E8F8E1B}">
      <dsp:nvSpPr>
        <dsp:cNvPr id="0" name=""/>
        <dsp:cNvSpPr/>
      </dsp:nvSpPr>
      <dsp:spPr>
        <a:xfrm>
          <a:off x="4461941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密室逃脫</a:t>
          </a:r>
          <a:r>
            <a:rPr lang="en-US" altLang="zh-TW" sz="2100" kern="1200" dirty="0" smtClean="0"/>
            <a:t>-</a:t>
          </a:r>
          <a:r>
            <a:rPr lang="zh-TW" altLang="en-US" sz="1800" kern="1200" dirty="0" smtClean="0"/>
            <a:t>金牌特訓營</a:t>
          </a:r>
          <a:r>
            <a:rPr lang="en-US" altLang="en-US" sz="1800" kern="1200" dirty="0" smtClean="0"/>
            <a:t>-</a:t>
          </a:r>
          <a:r>
            <a:rPr lang="zh-TW" altLang="en-US" sz="1600" kern="1200" dirty="0" smtClean="0"/>
            <a:t>迷走空間</a:t>
          </a:r>
          <a:endParaRPr lang="zh-TW" altLang="en-US" sz="1600" kern="1200" dirty="0"/>
        </a:p>
      </dsp:txBody>
      <dsp:txXfrm>
        <a:off x="4489913" y="1726125"/>
        <a:ext cx="1535772" cy="899086"/>
      </dsp:txXfrm>
    </dsp:sp>
    <dsp:sp modelId="{FAE903FB-60A9-4289-BDA2-44CB54E0829C}">
      <dsp:nvSpPr>
        <dsp:cNvPr id="0" name=""/>
        <dsp:cNvSpPr/>
      </dsp:nvSpPr>
      <dsp:spPr>
        <a:xfrm rot="10800000">
          <a:off x="3984426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4085659" y="2057245"/>
        <a:ext cx="236210" cy="236847"/>
      </dsp:txXfrm>
    </dsp:sp>
    <dsp:sp modelId="{90459801-C812-4D12-B39A-8C1F473B934A}">
      <dsp:nvSpPr>
        <dsp:cNvPr id="0" name=""/>
        <dsp:cNvSpPr/>
      </dsp:nvSpPr>
      <dsp:spPr>
        <a:xfrm>
          <a:off x="2233538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0" i="0" kern="1200" dirty="0" smtClean="0"/>
            <a:t>幸福碰碰車</a:t>
          </a:r>
          <a:endParaRPr lang="en-US" altLang="zh-TW" sz="1600" b="0" i="0" kern="1200" dirty="0" smtClean="0"/>
        </a:p>
      </dsp:txBody>
      <dsp:txXfrm>
        <a:off x="2261510" y="1726125"/>
        <a:ext cx="1535772" cy="899086"/>
      </dsp:txXfrm>
    </dsp:sp>
    <dsp:sp modelId="{F380750E-9447-4C2C-A490-0370A2F19A1B}">
      <dsp:nvSpPr>
        <dsp:cNvPr id="0" name=""/>
        <dsp:cNvSpPr/>
      </dsp:nvSpPr>
      <dsp:spPr>
        <a:xfrm rot="10800000">
          <a:off x="1756023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1857256" y="2057245"/>
        <a:ext cx="236210" cy="236847"/>
      </dsp:txXfrm>
    </dsp:sp>
    <dsp:sp modelId="{5608E1FD-8C3A-4D79-9BAF-BC3C7E0055CA}">
      <dsp:nvSpPr>
        <dsp:cNvPr id="0" name=""/>
        <dsp:cNvSpPr/>
      </dsp:nvSpPr>
      <dsp:spPr>
        <a:xfrm>
          <a:off x="5134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0" i="0" kern="1200" dirty="0" smtClean="0"/>
            <a:t>魔法星際飛車</a:t>
          </a:r>
          <a:endParaRPr lang="en-US" altLang="zh-TW" sz="1600" b="0" i="0" kern="1200" dirty="0" smtClean="0"/>
        </a:p>
      </dsp:txBody>
      <dsp:txXfrm>
        <a:off x="33106" y="1726125"/>
        <a:ext cx="1535772" cy="899086"/>
      </dsp:txXfrm>
    </dsp:sp>
    <dsp:sp modelId="{667177CB-10F8-4373-ABC2-388D19940F8D}">
      <dsp:nvSpPr>
        <dsp:cNvPr id="0" name=""/>
        <dsp:cNvSpPr/>
      </dsp:nvSpPr>
      <dsp:spPr>
        <a:xfrm rot="5400000">
          <a:off x="632270" y="2764604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682569" y="2793255"/>
        <a:ext cx="236847" cy="236210"/>
      </dsp:txXfrm>
    </dsp:sp>
    <dsp:sp modelId="{8FD1E3DE-A944-4E70-9444-544CCC220B9C}">
      <dsp:nvSpPr>
        <dsp:cNvPr id="0" name=""/>
        <dsp:cNvSpPr/>
      </dsp:nvSpPr>
      <dsp:spPr>
        <a:xfrm>
          <a:off x="5134" y="3289870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0" i="0" kern="1200" dirty="0" smtClean="0"/>
            <a:t>星空小飛碟</a:t>
          </a:r>
          <a:endParaRPr lang="en-US" altLang="zh-TW" sz="1600" b="0" i="0" kern="1200" dirty="0" smtClean="0"/>
        </a:p>
      </dsp:txBody>
      <dsp:txXfrm>
        <a:off x="33106" y="3317842"/>
        <a:ext cx="1535772" cy="899086"/>
      </dsp:txXfrm>
    </dsp:sp>
    <dsp:sp modelId="{16E6EF7D-867E-4832-AFDB-B52E97AEBE23}">
      <dsp:nvSpPr>
        <dsp:cNvPr id="0" name=""/>
        <dsp:cNvSpPr/>
      </dsp:nvSpPr>
      <dsp:spPr>
        <a:xfrm>
          <a:off x="1736922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736922" y="3648961"/>
        <a:ext cx="236210" cy="236847"/>
      </dsp:txXfrm>
    </dsp:sp>
    <dsp:sp modelId="{EB76111F-7B0B-4B05-8538-1E41A5C6FBB2}">
      <dsp:nvSpPr>
        <dsp:cNvPr id="0" name=""/>
        <dsp:cNvSpPr/>
      </dsp:nvSpPr>
      <dsp:spPr>
        <a:xfrm>
          <a:off x="2233538" y="3289870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0" i="0" kern="1200" dirty="0" smtClean="0"/>
            <a:t>叢林吼吼樹屋</a:t>
          </a:r>
          <a:endParaRPr lang="en-US" altLang="zh-TW" sz="1600" b="0" i="0" kern="1200" dirty="0" smtClean="0"/>
        </a:p>
      </dsp:txBody>
      <dsp:txXfrm>
        <a:off x="2261510" y="3317842"/>
        <a:ext cx="1535772" cy="899086"/>
      </dsp:txXfrm>
    </dsp:sp>
    <dsp:sp modelId="{604996C3-458F-48C3-A83D-8779A78F95EB}">
      <dsp:nvSpPr>
        <dsp:cNvPr id="0" name=""/>
        <dsp:cNvSpPr/>
      </dsp:nvSpPr>
      <dsp:spPr>
        <a:xfrm>
          <a:off x="3965325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3965325" y="3648961"/>
        <a:ext cx="236210" cy="236847"/>
      </dsp:txXfrm>
    </dsp:sp>
    <dsp:sp modelId="{EDAFCD2A-8AEC-47E0-B6F5-7FBA1B2ECA08}">
      <dsp:nvSpPr>
        <dsp:cNvPr id="0" name=""/>
        <dsp:cNvSpPr/>
      </dsp:nvSpPr>
      <dsp:spPr>
        <a:xfrm>
          <a:off x="4461941" y="3289870"/>
          <a:ext cx="1591716" cy="955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600" b="0" i="0" kern="1200" dirty="0" smtClean="0"/>
            <a:t>4:00</a:t>
          </a:r>
          <a:r>
            <a:rPr lang="zh-TW" altLang="en-US" sz="1600" b="0" i="0" kern="1200" dirty="0" smtClean="0"/>
            <a:t>回家</a:t>
          </a:r>
          <a:endParaRPr lang="en-US" altLang="zh-TW" sz="1600" b="0" i="0" kern="1200" dirty="0" smtClean="0"/>
        </a:p>
      </dsp:txBody>
      <dsp:txXfrm>
        <a:off x="4489913" y="3317842"/>
        <a:ext cx="1535772" cy="899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27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35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56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991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90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8855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1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97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23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231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58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070C0"/>
            </a:gs>
            <a:gs pos="0">
              <a:srgbClr val="00B0F0"/>
            </a:gs>
            <a:gs pos="100000">
              <a:srgbClr val="7030A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9587B-695E-47C2-987F-DDDF758873B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B6E33-0944-432D-8FF1-0824D437C9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50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26023" y="2807141"/>
            <a:ext cx="5739953" cy="794897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兒童新樂園</a:t>
            </a:r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一日遊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1" dirty="0" smtClean="0"/>
              <a:t>設計師</a:t>
            </a:r>
            <a:r>
              <a:rPr lang="en-US" altLang="zh-TW" b="1" dirty="0" smtClean="0"/>
              <a:t>:</a:t>
            </a:r>
            <a:r>
              <a:rPr lang="zh-TW" altLang="en-US" b="1" u="sng" dirty="0" smtClean="0"/>
              <a:t>陳怡彤</a:t>
            </a:r>
            <a:endParaRPr lang="zh-TW" altLang="en-US" b="1" u="sng" dirty="0"/>
          </a:p>
        </p:txBody>
      </p:sp>
    </p:spTree>
    <p:extLst>
      <p:ext uri="{BB962C8B-B14F-4D97-AF65-F5344CB8AC3E}">
        <p14:creationId xmlns:p14="http://schemas.microsoft.com/office/powerpoint/2010/main" val="10181096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783771"/>
            <a:ext cx="2558143" cy="90691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行程表</a:t>
            </a:r>
            <a:r>
              <a:rPr lang="en-US" altLang="zh-TW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endParaRPr lang="zh-TW" altLang="en-US" sz="6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59315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16366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196" y="470263"/>
            <a:ext cx="1839686" cy="85466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票價</a:t>
            </a:r>
            <a:r>
              <a:rPr lang="en-US" altLang="zh-TW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endParaRPr lang="zh-TW" altLang="en-US" sz="6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581868"/>
              </p:ext>
            </p:extLst>
          </p:nvPr>
        </p:nvGraphicFramePr>
        <p:xfrm>
          <a:off x="838196" y="1547446"/>
          <a:ext cx="10823920" cy="4656405"/>
        </p:xfrm>
        <a:graphic>
          <a:graphicData uri="http://schemas.openxmlformats.org/drawingml/2006/table">
            <a:tbl>
              <a:tblPr/>
              <a:tblGrid>
                <a:gridCol w="1623588">
                  <a:extLst>
                    <a:ext uri="{9D8B030D-6E8A-4147-A177-3AD203B41FA5}">
                      <a16:colId xmlns:a16="http://schemas.microsoft.com/office/drawing/2014/main" val="2093625803"/>
                    </a:ext>
                  </a:extLst>
                </a:gridCol>
                <a:gridCol w="1623588">
                  <a:extLst>
                    <a:ext uri="{9D8B030D-6E8A-4147-A177-3AD203B41FA5}">
                      <a16:colId xmlns:a16="http://schemas.microsoft.com/office/drawing/2014/main" val="3687149893"/>
                    </a:ext>
                  </a:extLst>
                </a:gridCol>
                <a:gridCol w="1623588">
                  <a:extLst>
                    <a:ext uri="{9D8B030D-6E8A-4147-A177-3AD203B41FA5}">
                      <a16:colId xmlns:a16="http://schemas.microsoft.com/office/drawing/2014/main" val="245155191"/>
                    </a:ext>
                  </a:extLst>
                </a:gridCol>
                <a:gridCol w="1623588">
                  <a:extLst>
                    <a:ext uri="{9D8B030D-6E8A-4147-A177-3AD203B41FA5}">
                      <a16:colId xmlns:a16="http://schemas.microsoft.com/office/drawing/2014/main" val="2731219865"/>
                    </a:ext>
                  </a:extLst>
                </a:gridCol>
                <a:gridCol w="1623588">
                  <a:extLst>
                    <a:ext uri="{9D8B030D-6E8A-4147-A177-3AD203B41FA5}">
                      <a16:colId xmlns:a16="http://schemas.microsoft.com/office/drawing/2014/main" val="3938791206"/>
                    </a:ext>
                  </a:extLst>
                </a:gridCol>
                <a:gridCol w="1623588">
                  <a:extLst>
                    <a:ext uri="{9D8B030D-6E8A-4147-A177-3AD203B41FA5}">
                      <a16:colId xmlns:a16="http://schemas.microsoft.com/office/drawing/2014/main" val="1960007911"/>
                    </a:ext>
                  </a:extLst>
                </a:gridCol>
                <a:gridCol w="1082392">
                  <a:extLst>
                    <a:ext uri="{9D8B030D-6E8A-4147-A177-3AD203B41FA5}">
                      <a16:colId xmlns:a16="http://schemas.microsoft.com/office/drawing/2014/main" val="1188335656"/>
                    </a:ext>
                  </a:extLst>
                </a:gridCol>
              </a:tblGrid>
              <a:tr h="84928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616098"/>
                  </a:ext>
                </a:extLst>
              </a:tr>
              <a:tr h="21085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762019"/>
                  </a:ext>
                </a:extLst>
              </a:tr>
              <a:tr h="84928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538277"/>
                  </a:ext>
                </a:extLst>
              </a:tr>
              <a:tr h="84928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866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501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>
          <a:xfrm>
            <a:off x="838200" y="788080"/>
            <a:ext cx="5745480" cy="9199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魔法星際飛車	</a:t>
            </a:r>
          </a:p>
        </p:txBody>
      </p:sp>
      <p:pic>
        <p:nvPicPr>
          <p:cNvPr id="2052" name="Picture 4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667" y="1825625"/>
            <a:ext cx="4340070" cy="3468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235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內容版面配置區 1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81108" y="1825626"/>
            <a:ext cx="4556064" cy="3417048"/>
          </a:xfrm>
          <a:prstGeom prst="rect">
            <a:avLst/>
          </a:prstGeom>
        </p:spPr>
      </p:pic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838200" y="731520"/>
            <a:ext cx="4844143" cy="9591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叢林吼吼樹屋	</a:t>
            </a:r>
          </a:p>
        </p:txBody>
      </p:sp>
    </p:spTree>
    <p:extLst>
      <p:ext uri="{BB962C8B-B14F-4D97-AF65-F5344CB8AC3E}">
        <p14:creationId xmlns:p14="http://schemas.microsoft.com/office/powerpoint/2010/main" val="1355146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10197" y="705394"/>
            <a:ext cx="5771606" cy="86772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兒童新樂園微電影</a:t>
            </a: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27563" y="1999433"/>
            <a:ext cx="8736874" cy="447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3398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783771"/>
            <a:ext cx="3563983" cy="90691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資料來源</a:t>
            </a:r>
            <a:r>
              <a:rPr lang="en-US" altLang="zh-TW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endParaRPr lang="zh-TW" altLang="en-US" sz="6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:</a:t>
            </a:r>
          </a:p>
          <a:p>
            <a:pPr marL="0" indent="0">
              <a:buNone/>
            </a:pPr>
            <a:r>
              <a:rPr lang="en-US" altLang="zh-TW" sz="2000" dirty="0"/>
              <a:t>https://www.tcap.taipei/cp.aspx?n=57F1A46B66881160&amp;s=40099B55372ED816</a:t>
            </a:r>
            <a:endParaRPr lang="en-US" altLang="zh-TW" sz="2000" dirty="0" smtClean="0"/>
          </a:p>
        </p:txBody>
      </p:sp>
    </p:spTree>
    <p:extLst>
      <p:ext uri="{BB962C8B-B14F-4D97-AF65-F5344CB8AC3E}">
        <p14:creationId xmlns:p14="http://schemas.microsoft.com/office/powerpoint/2010/main" val="3160914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209</Words>
  <Application>Microsoft Office PowerPoint</Application>
  <PresentationFormat>寬螢幕</PresentationFormat>
  <Paragraphs>41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文鼎中特圓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行程表:</vt:lpstr>
      <vt:lpstr>票價:</vt:lpstr>
      <vt:lpstr>魔法星際飛車 </vt:lpstr>
      <vt:lpstr>叢林吼吼樹屋 </vt:lpstr>
      <vt:lpstr>兒童新樂園微電影</vt:lpstr>
      <vt:lpstr>資料來源: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2021-12-28T03:37:08Z</dcterms:created>
  <dcterms:modified xsi:type="dcterms:W3CDTF">2022-01-11T03:43:53Z</dcterms:modified>
</cp:coreProperties>
</file>