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E2CD0-B7F5-481B-B13E-BB0500F614AD}" type="doc">
      <dgm:prSet loTypeId="urn:microsoft.com/office/officeart/2005/8/layout/bProcess4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5E726FCE-A0F7-48E4-8C84-1FE86BECAC86}">
      <dgm:prSet phldrT="[文字]"/>
      <dgm:spPr/>
      <dgm:t>
        <a:bodyPr/>
        <a:lstStyle/>
        <a:p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6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10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起床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E3FE4655-C437-4077-B753-1C33E588C2B3}" type="parTrans" cxnId="{0A7A243B-7C2D-4A85-ACB6-519995670367}">
      <dgm:prSet/>
      <dgm:spPr/>
      <dgm:t>
        <a:bodyPr/>
        <a:lstStyle/>
        <a:p>
          <a:endParaRPr lang="zh-TW" altLang="en-US"/>
        </a:p>
      </dgm:t>
    </dgm:pt>
    <dgm:pt modelId="{90B4472A-1338-4B2B-93B7-611BE0285ECE}" type="sibTrans" cxnId="{0A7A243B-7C2D-4A85-ACB6-519995670367}">
      <dgm:prSet/>
      <dgm:spPr/>
      <dgm:t>
        <a:bodyPr/>
        <a:lstStyle/>
        <a:p>
          <a:endParaRPr lang="zh-TW" altLang="en-US"/>
        </a:p>
      </dgm:t>
    </dgm:pt>
    <dgm:pt modelId="{09B5772E-1359-4674-A086-AA482DBC12B7}">
      <dgm:prSet phldrT="[文字]"/>
      <dgm:spPr/>
      <dgm:t>
        <a:bodyPr/>
        <a:lstStyle/>
        <a:p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7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00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去泳隊座路操、跑操場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671D714F-9CC3-43DF-8A91-AE4F91AFE289}" type="parTrans" cxnId="{FC9A8817-9BD7-498C-919C-FD58D62558F3}">
      <dgm:prSet/>
      <dgm:spPr/>
      <dgm:t>
        <a:bodyPr/>
        <a:lstStyle/>
        <a:p>
          <a:endParaRPr lang="zh-TW" altLang="en-US"/>
        </a:p>
      </dgm:t>
    </dgm:pt>
    <dgm:pt modelId="{C49DCF16-C976-4937-8DDE-8BFEC4415A9D}" type="sibTrans" cxnId="{FC9A8817-9BD7-498C-919C-FD58D62558F3}">
      <dgm:prSet/>
      <dgm:spPr/>
      <dgm:t>
        <a:bodyPr/>
        <a:lstStyle/>
        <a:p>
          <a:endParaRPr lang="zh-TW" altLang="en-US"/>
        </a:p>
      </dgm:t>
    </dgm:pt>
    <dgm:pt modelId="{3C657B89-E696-454C-A63B-80F2F577D526}">
      <dgm:prSet phldrT="[文字]"/>
      <dgm:spPr/>
      <dgm:t>
        <a:bodyPr/>
        <a:lstStyle/>
        <a:p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9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00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開始玩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38BBC31E-E862-4E79-9E2F-BF0B40ACB693}" type="parTrans" cxnId="{AF5FF5B0-FA58-45A7-9615-AB676C774573}">
      <dgm:prSet/>
      <dgm:spPr/>
      <dgm:t>
        <a:bodyPr/>
        <a:lstStyle/>
        <a:p>
          <a:endParaRPr lang="zh-TW" altLang="en-US"/>
        </a:p>
      </dgm:t>
    </dgm:pt>
    <dgm:pt modelId="{B8E27E84-CEB9-4076-AD73-46932E5C6841}" type="sibTrans" cxnId="{AF5FF5B0-FA58-45A7-9615-AB676C774573}">
      <dgm:prSet/>
      <dgm:spPr/>
      <dgm:t>
        <a:bodyPr/>
        <a:lstStyle/>
        <a:p>
          <a:endParaRPr lang="zh-TW" altLang="en-US"/>
        </a:p>
      </dgm:t>
    </dgm:pt>
    <dgm:pt modelId="{C070B1F2-11E6-4DD0-8798-0C4AEBDB3709}">
      <dgm:prSet phldrT="[文字]"/>
      <dgm:spPr/>
      <dgm:t>
        <a:bodyPr/>
        <a:lstStyle/>
        <a:p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叢林吼吼樹屋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7731C8C9-86DD-4850-A320-D3C2EAACBDE8}" type="parTrans" cxnId="{61E66095-44C5-4FF4-BC5D-E61DC85429A0}">
      <dgm:prSet/>
      <dgm:spPr/>
      <dgm:t>
        <a:bodyPr/>
        <a:lstStyle/>
        <a:p>
          <a:endParaRPr lang="zh-TW" altLang="en-US"/>
        </a:p>
      </dgm:t>
    </dgm:pt>
    <dgm:pt modelId="{2D43483A-F4EE-4D4D-A4B2-8AF2114A31CB}" type="sibTrans" cxnId="{61E66095-44C5-4FF4-BC5D-E61DC85429A0}">
      <dgm:prSet/>
      <dgm:spPr/>
      <dgm:t>
        <a:bodyPr/>
        <a:lstStyle/>
        <a:p>
          <a:endParaRPr lang="zh-TW" altLang="en-US"/>
        </a:p>
      </dgm:t>
    </dgm:pt>
    <dgm:pt modelId="{585B04E0-4D7B-4685-9CF0-AC286927F670}">
      <dgm:prSet phldrT="[文字]"/>
      <dgm:spPr/>
      <dgm:t>
        <a:bodyPr/>
        <a:lstStyle/>
        <a:p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摩天輪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380A044C-6320-4590-8E4B-ACE2E8725C18}" type="parTrans" cxnId="{B458D3DB-1E75-4F80-B51B-9B0DB0AF9230}">
      <dgm:prSet/>
      <dgm:spPr/>
      <dgm:t>
        <a:bodyPr/>
        <a:lstStyle/>
        <a:p>
          <a:endParaRPr lang="zh-TW" altLang="en-US"/>
        </a:p>
      </dgm:t>
    </dgm:pt>
    <dgm:pt modelId="{AE37D74D-2066-4344-9276-1775DB3DE8D2}" type="sibTrans" cxnId="{B458D3DB-1E75-4F80-B51B-9B0DB0AF9230}">
      <dgm:prSet/>
      <dgm:spPr/>
      <dgm:t>
        <a:bodyPr/>
        <a:lstStyle/>
        <a:p>
          <a:endParaRPr lang="zh-TW" altLang="en-US"/>
        </a:p>
      </dgm:t>
    </dgm:pt>
    <dgm:pt modelId="{E63069D7-61D3-4DE9-995D-43218049FE31}">
      <dgm:prSet phldrT="[文字]"/>
      <dgm:spPr/>
      <dgm:t>
        <a:bodyPr/>
        <a:lstStyle/>
        <a:p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咖啡杯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2DA2092B-7F34-4204-955D-6C06E623C6DC}" type="parTrans" cxnId="{783CED93-2808-43B4-99A7-1637A10794A5}">
      <dgm:prSet/>
      <dgm:spPr/>
      <dgm:t>
        <a:bodyPr/>
        <a:lstStyle/>
        <a:p>
          <a:endParaRPr lang="zh-TW" altLang="en-US"/>
        </a:p>
      </dgm:t>
    </dgm:pt>
    <dgm:pt modelId="{421F5CD3-C262-4466-82CF-C97A8DC1B063}" type="sibTrans" cxnId="{783CED93-2808-43B4-99A7-1637A10794A5}">
      <dgm:prSet/>
      <dgm:spPr/>
      <dgm:t>
        <a:bodyPr/>
        <a:lstStyle/>
        <a:p>
          <a:endParaRPr lang="zh-TW" altLang="en-US"/>
        </a:p>
      </dgm:t>
    </dgm:pt>
    <dgm:pt modelId="{F4CEDF8A-2161-4F26-AA26-17D49C89BF23}">
      <dgm:prSet phldrT="[文字]"/>
      <dgm:spPr/>
      <dgm:t>
        <a:bodyPr/>
        <a:lstStyle/>
        <a:p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12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00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吃午餐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1BD7B37E-1801-4F36-89C5-C01661ECB476}" type="parTrans" cxnId="{D2F75CE6-42AA-4B95-9563-D60F2B33C8EE}">
      <dgm:prSet/>
      <dgm:spPr/>
      <dgm:t>
        <a:bodyPr/>
        <a:lstStyle/>
        <a:p>
          <a:endParaRPr lang="zh-TW" altLang="en-US"/>
        </a:p>
      </dgm:t>
    </dgm:pt>
    <dgm:pt modelId="{AF442281-0FC6-4E22-8886-5F9F822CDF25}" type="sibTrans" cxnId="{D2F75CE6-42AA-4B95-9563-D60F2B33C8EE}">
      <dgm:prSet/>
      <dgm:spPr/>
      <dgm:t>
        <a:bodyPr/>
        <a:lstStyle/>
        <a:p>
          <a:endParaRPr lang="zh-TW" altLang="en-US"/>
        </a:p>
      </dgm:t>
    </dgm:pt>
    <dgm:pt modelId="{78C1A356-340D-4FD4-A0FD-84531DD8734F}">
      <dgm:prSet phldrT="[文字]"/>
      <dgm:spPr/>
      <dgm:t>
        <a:bodyPr/>
        <a:lstStyle/>
        <a:p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海盜船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CCD31705-9FDD-40B3-9A00-792B720B2F70}" type="parTrans" cxnId="{77CF1729-A927-4FD1-A1BE-EA006B095679}">
      <dgm:prSet/>
      <dgm:spPr/>
      <dgm:t>
        <a:bodyPr/>
        <a:lstStyle/>
        <a:p>
          <a:endParaRPr lang="zh-TW" altLang="en-US"/>
        </a:p>
      </dgm:t>
    </dgm:pt>
    <dgm:pt modelId="{96089E8C-623B-4A5D-9C3A-025C1501BF3F}" type="sibTrans" cxnId="{77CF1729-A927-4FD1-A1BE-EA006B095679}">
      <dgm:prSet/>
      <dgm:spPr/>
      <dgm:t>
        <a:bodyPr/>
        <a:lstStyle/>
        <a:p>
          <a:endParaRPr lang="zh-TW" altLang="en-US"/>
        </a:p>
      </dgm:t>
    </dgm:pt>
    <dgm:pt modelId="{FBEEF8B8-C48A-4840-BEC9-199C5EDCA644}">
      <dgm:prSet phldrT="[文字]"/>
      <dgm:spPr/>
      <dgm:t>
        <a:bodyPr/>
        <a:lstStyle/>
        <a:p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密室逃脫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CECD98BE-6F1B-44CA-86A6-EFA3D7D91B7C}" type="parTrans" cxnId="{E10B0DE6-5A25-42DD-A2DF-7476AB95D29E}">
      <dgm:prSet/>
      <dgm:spPr/>
      <dgm:t>
        <a:bodyPr/>
        <a:lstStyle/>
        <a:p>
          <a:endParaRPr lang="zh-TW" altLang="en-US"/>
        </a:p>
      </dgm:t>
    </dgm:pt>
    <dgm:pt modelId="{93B89ECB-E333-4394-A0C4-1836040C8D74}" type="sibTrans" cxnId="{E10B0DE6-5A25-42DD-A2DF-7476AB95D29E}">
      <dgm:prSet/>
      <dgm:spPr/>
      <dgm:t>
        <a:bodyPr/>
        <a:lstStyle/>
        <a:p>
          <a:endParaRPr lang="zh-TW" altLang="en-US"/>
        </a:p>
      </dgm:t>
    </dgm:pt>
    <dgm:pt modelId="{A1CFDD18-C005-43CE-8095-707FB5E9342C}">
      <dgm:prSet phldrT="[文字]"/>
      <dgm:spPr/>
      <dgm:t>
        <a:bodyPr/>
        <a:lstStyle/>
        <a:p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14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30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回學校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A1A99E57-D0A0-4DDE-BD8E-5F6AD8A17B70}" type="parTrans" cxnId="{270EA88F-FFFB-426B-83C1-56643609EAEC}">
      <dgm:prSet/>
      <dgm:spPr/>
      <dgm:t>
        <a:bodyPr/>
        <a:lstStyle/>
        <a:p>
          <a:endParaRPr lang="zh-TW" altLang="en-US"/>
        </a:p>
      </dgm:t>
    </dgm:pt>
    <dgm:pt modelId="{534567A0-342E-4D61-8F93-6EA4872213A0}" type="sibTrans" cxnId="{270EA88F-FFFB-426B-83C1-56643609EAEC}">
      <dgm:prSet/>
      <dgm:spPr/>
      <dgm:t>
        <a:bodyPr/>
        <a:lstStyle/>
        <a:p>
          <a:endParaRPr lang="zh-TW" altLang="en-US"/>
        </a:p>
      </dgm:t>
    </dgm:pt>
    <dgm:pt modelId="{8D3F0142-B34F-46CF-A489-C7137E714430}">
      <dgm:prSet phldrT="[文字]"/>
      <dgm:spPr/>
      <dgm:t>
        <a:bodyPr/>
        <a:lstStyle/>
        <a:p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16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00</a:t>
          </a:r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放學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166EC467-CE26-4947-B822-0281CA2C45FF}" type="parTrans" cxnId="{3C247685-CFE4-4454-AC47-B7F8C79788BF}">
      <dgm:prSet/>
      <dgm:spPr/>
      <dgm:t>
        <a:bodyPr/>
        <a:lstStyle/>
        <a:p>
          <a:endParaRPr lang="zh-TW" altLang="en-US"/>
        </a:p>
      </dgm:t>
    </dgm:pt>
    <dgm:pt modelId="{AD448EBD-90E9-4C73-AEE6-33ED7A70BC83}" type="sibTrans" cxnId="{3C247685-CFE4-4454-AC47-B7F8C79788BF}">
      <dgm:prSet/>
      <dgm:spPr/>
      <dgm:t>
        <a:bodyPr/>
        <a:lstStyle/>
        <a:p>
          <a:endParaRPr lang="zh-TW" altLang="en-US"/>
        </a:p>
      </dgm:t>
    </dgm:pt>
    <dgm:pt modelId="{D28BAB4E-BF92-441C-ABA9-714283A3771A}">
      <dgm:prSet phldrT="[文字]"/>
      <dgm:spPr/>
      <dgm:t>
        <a:bodyPr/>
        <a:lstStyle/>
        <a:p>
          <a:r>
            <a:rPr lang="zh-TW" altLang="en-US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宇宙迴旋</a:t>
          </a:r>
          <a:endParaRPr lang="zh-TW" altLang="en-US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gm:t>
    </dgm:pt>
    <dgm:pt modelId="{4445175A-27CC-4A67-8724-66DA52045026}" type="parTrans" cxnId="{0D211581-7DA3-45A5-BA1D-6C150301A77D}">
      <dgm:prSet/>
      <dgm:spPr/>
      <dgm:t>
        <a:bodyPr/>
        <a:lstStyle/>
        <a:p>
          <a:endParaRPr lang="zh-TW" altLang="en-US"/>
        </a:p>
      </dgm:t>
    </dgm:pt>
    <dgm:pt modelId="{2AB992CD-28A0-42CE-BFF8-74FC666A4183}" type="sibTrans" cxnId="{0D211581-7DA3-45A5-BA1D-6C150301A77D}">
      <dgm:prSet/>
      <dgm:spPr/>
      <dgm:t>
        <a:bodyPr/>
        <a:lstStyle/>
        <a:p>
          <a:endParaRPr lang="zh-TW" altLang="en-US"/>
        </a:p>
      </dgm:t>
    </dgm:pt>
    <dgm:pt modelId="{19D2CA53-D013-4418-A11E-2383A4EA8D8C}" type="pres">
      <dgm:prSet presAssocID="{27EE2CD0-B7F5-481B-B13E-BB0500F614A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F145BC3-19FC-4C49-A40B-06E657EE81F1}" type="pres">
      <dgm:prSet presAssocID="{5E726FCE-A0F7-48E4-8C84-1FE86BECAC86}" presName="compNode" presStyleCnt="0"/>
      <dgm:spPr/>
      <dgm:t>
        <a:bodyPr/>
        <a:lstStyle/>
        <a:p>
          <a:endParaRPr lang="zh-TW" altLang="en-US"/>
        </a:p>
      </dgm:t>
    </dgm:pt>
    <dgm:pt modelId="{74BD279A-1A9C-438B-A1B0-CEF73A4B519B}" type="pres">
      <dgm:prSet presAssocID="{5E726FCE-A0F7-48E4-8C84-1FE86BECAC86}" presName="dummyConnPt" presStyleCnt="0"/>
      <dgm:spPr/>
      <dgm:t>
        <a:bodyPr/>
        <a:lstStyle/>
        <a:p>
          <a:endParaRPr lang="zh-TW" altLang="en-US"/>
        </a:p>
      </dgm:t>
    </dgm:pt>
    <dgm:pt modelId="{A54D5D6E-EB67-47AF-B9E1-B9CC224C1BCA}" type="pres">
      <dgm:prSet presAssocID="{5E726FCE-A0F7-48E4-8C84-1FE86BECAC8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028AF3-40B2-41FE-8FAA-73C3604BCB4C}" type="pres">
      <dgm:prSet presAssocID="{90B4472A-1338-4B2B-93B7-611BE0285ECE}" presName="sibTrans" presStyleLbl="bgSibTrans2D1" presStyleIdx="0" presStyleCnt="11"/>
      <dgm:spPr/>
      <dgm:t>
        <a:bodyPr/>
        <a:lstStyle/>
        <a:p>
          <a:endParaRPr lang="zh-TW" altLang="en-US"/>
        </a:p>
      </dgm:t>
    </dgm:pt>
    <dgm:pt modelId="{E08E8904-A36D-4F55-8272-F221185A67AF}" type="pres">
      <dgm:prSet presAssocID="{09B5772E-1359-4674-A086-AA482DBC12B7}" presName="compNode" presStyleCnt="0"/>
      <dgm:spPr/>
      <dgm:t>
        <a:bodyPr/>
        <a:lstStyle/>
        <a:p>
          <a:endParaRPr lang="zh-TW" altLang="en-US"/>
        </a:p>
      </dgm:t>
    </dgm:pt>
    <dgm:pt modelId="{658308A1-1B08-495C-8627-AA65E753239C}" type="pres">
      <dgm:prSet presAssocID="{09B5772E-1359-4674-A086-AA482DBC12B7}" presName="dummyConnPt" presStyleCnt="0"/>
      <dgm:spPr/>
      <dgm:t>
        <a:bodyPr/>
        <a:lstStyle/>
        <a:p>
          <a:endParaRPr lang="zh-TW" altLang="en-US"/>
        </a:p>
      </dgm:t>
    </dgm:pt>
    <dgm:pt modelId="{26F77D8A-E4BF-4C51-A13D-6BCDE8744C3B}" type="pres">
      <dgm:prSet presAssocID="{09B5772E-1359-4674-A086-AA482DBC12B7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8CFCE6-2388-4A67-A19E-68FF792B7D7C}" type="pres">
      <dgm:prSet presAssocID="{C49DCF16-C976-4937-8DDE-8BFEC4415A9D}" presName="sibTrans" presStyleLbl="bgSibTrans2D1" presStyleIdx="1" presStyleCnt="11"/>
      <dgm:spPr/>
      <dgm:t>
        <a:bodyPr/>
        <a:lstStyle/>
        <a:p>
          <a:endParaRPr lang="zh-TW" altLang="en-US"/>
        </a:p>
      </dgm:t>
    </dgm:pt>
    <dgm:pt modelId="{BC4F4ACC-BCEE-4E70-8A7F-52F910D63298}" type="pres">
      <dgm:prSet presAssocID="{3C657B89-E696-454C-A63B-80F2F577D526}" presName="compNode" presStyleCnt="0"/>
      <dgm:spPr/>
      <dgm:t>
        <a:bodyPr/>
        <a:lstStyle/>
        <a:p>
          <a:endParaRPr lang="zh-TW" altLang="en-US"/>
        </a:p>
      </dgm:t>
    </dgm:pt>
    <dgm:pt modelId="{74FB6846-16D2-4EF9-AE06-5F3136670EC2}" type="pres">
      <dgm:prSet presAssocID="{3C657B89-E696-454C-A63B-80F2F577D526}" presName="dummyConnPt" presStyleCnt="0"/>
      <dgm:spPr/>
      <dgm:t>
        <a:bodyPr/>
        <a:lstStyle/>
        <a:p>
          <a:endParaRPr lang="zh-TW" altLang="en-US"/>
        </a:p>
      </dgm:t>
    </dgm:pt>
    <dgm:pt modelId="{39556B65-557A-4191-9A15-4946D62B16B6}" type="pres">
      <dgm:prSet presAssocID="{3C657B89-E696-454C-A63B-80F2F577D52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F022B3-C5E2-46E3-977A-538C6A007DF9}" type="pres">
      <dgm:prSet presAssocID="{B8E27E84-CEB9-4076-AD73-46932E5C6841}" presName="sibTrans" presStyleLbl="bgSibTrans2D1" presStyleIdx="2" presStyleCnt="11"/>
      <dgm:spPr/>
      <dgm:t>
        <a:bodyPr/>
        <a:lstStyle/>
        <a:p>
          <a:endParaRPr lang="zh-TW" altLang="en-US"/>
        </a:p>
      </dgm:t>
    </dgm:pt>
    <dgm:pt modelId="{E6E6DF4E-363C-40CA-B72E-740EB866F547}" type="pres">
      <dgm:prSet presAssocID="{C070B1F2-11E6-4DD0-8798-0C4AEBDB3709}" presName="compNode" presStyleCnt="0"/>
      <dgm:spPr/>
      <dgm:t>
        <a:bodyPr/>
        <a:lstStyle/>
        <a:p>
          <a:endParaRPr lang="zh-TW" altLang="en-US"/>
        </a:p>
      </dgm:t>
    </dgm:pt>
    <dgm:pt modelId="{B4868175-E3C5-4307-A253-C52DBBB60295}" type="pres">
      <dgm:prSet presAssocID="{C070B1F2-11E6-4DD0-8798-0C4AEBDB3709}" presName="dummyConnPt" presStyleCnt="0"/>
      <dgm:spPr/>
      <dgm:t>
        <a:bodyPr/>
        <a:lstStyle/>
        <a:p>
          <a:endParaRPr lang="zh-TW" altLang="en-US"/>
        </a:p>
      </dgm:t>
    </dgm:pt>
    <dgm:pt modelId="{7C05AF86-2993-4BE4-9732-30B317BAA0DA}" type="pres">
      <dgm:prSet presAssocID="{C070B1F2-11E6-4DD0-8798-0C4AEBDB3709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17CD88-F947-4F76-A7EF-D658CA2DE8B2}" type="pres">
      <dgm:prSet presAssocID="{2D43483A-F4EE-4D4D-A4B2-8AF2114A31CB}" presName="sibTrans" presStyleLbl="bgSibTrans2D1" presStyleIdx="3" presStyleCnt="11"/>
      <dgm:spPr/>
      <dgm:t>
        <a:bodyPr/>
        <a:lstStyle/>
        <a:p>
          <a:endParaRPr lang="zh-TW" altLang="en-US"/>
        </a:p>
      </dgm:t>
    </dgm:pt>
    <dgm:pt modelId="{EB29A908-81F1-4F52-8DFF-5C76F3EB0305}" type="pres">
      <dgm:prSet presAssocID="{585B04E0-4D7B-4685-9CF0-AC286927F670}" presName="compNode" presStyleCnt="0"/>
      <dgm:spPr/>
      <dgm:t>
        <a:bodyPr/>
        <a:lstStyle/>
        <a:p>
          <a:endParaRPr lang="zh-TW" altLang="en-US"/>
        </a:p>
      </dgm:t>
    </dgm:pt>
    <dgm:pt modelId="{540D8B71-AD38-4819-BBE7-6B544BCD9142}" type="pres">
      <dgm:prSet presAssocID="{585B04E0-4D7B-4685-9CF0-AC286927F670}" presName="dummyConnPt" presStyleCnt="0"/>
      <dgm:spPr/>
      <dgm:t>
        <a:bodyPr/>
        <a:lstStyle/>
        <a:p>
          <a:endParaRPr lang="zh-TW" altLang="en-US"/>
        </a:p>
      </dgm:t>
    </dgm:pt>
    <dgm:pt modelId="{26442808-A0FB-487E-BE41-51C8609A0EC0}" type="pres">
      <dgm:prSet presAssocID="{585B04E0-4D7B-4685-9CF0-AC286927F67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9D98D7-7CD3-4454-96CB-4225BE835AE4}" type="pres">
      <dgm:prSet presAssocID="{AE37D74D-2066-4344-9276-1775DB3DE8D2}" presName="sibTrans" presStyleLbl="bgSibTrans2D1" presStyleIdx="4" presStyleCnt="11"/>
      <dgm:spPr/>
      <dgm:t>
        <a:bodyPr/>
        <a:lstStyle/>
        <a:p>
          <a:endParaRPr lang="zh-TW" altLang="en-US"/>
        </a:p>
      </dgm:t>
    </dgm:pt>
    <dgm:pt modelId="{7BB92D2D-FF30-42FD-AA85-82C3BD8FF6FD}" type="pres">
      <dgm:prSet presAssocID="{E63069D7-61D3-4DE9-995D-43218049FE31}" presName="compNode" presStyleCnt="0"/>
      <dgm:spPr/>
      <dgm:t>
        <a:bodyPr/>
        <a:lstStyle/>
        <a:p>
          <a:endParaRPr lang="zh-TW" altLang="en-US"/>
        </a:p>
      </dgm:t>
    </dgm:pt>
    <dgm:pt modelId="{5BEB7D34-21CC-4186-B636-01324A6BF17C}" type="pres">
      <dgm:prSet presAssocID="{E63069D7-61D3-4DE9-995D-43218049FE31}" presName="dummyConnPt" presStyleCnt="0"/>
      <dgm:spPr/>
      <dgm:t>
        <a:bodyPr/>
        <a:lstStyle/>
        <a:p>
          <a:endParaRPr lang="zh-TW" altLang="en-US"/>
        </a:p>
      </dgm:t>
    </dgm:pt>
    <dgm:pt modelId="{FB900D45-A3A1-4390-A6DA-8A9A39B2617B}" type="pres">
      <dgm:prSet presAssocID="{E63069D7-61D3-4DE9-995D-43218049FE3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5A2AF1-84D2-44F3-98D5-9CF9DAF4BCD6}" type="pres">
      <dgm:prSet presAssocID="{421F5CD3-C262-4466-82CF-C97A8DC1B063}" presName="sibTrans" presStyleLbl="bgSibTrans2D1" presStyleIdx="5" presStyleCnt="11"/>
      <dgm:spPr/>
      <dgm:t>
        <a:bodyPr/>
        <a:lstStyle/>
        <a:p>
          <a:endParaRPr lang="zh-TW" altLang="en-US"/>
        </a:p>
      </dgm:t>
    </dgm:pt>
    <dgm:pt modelId="{7E9938A3-FB33-49B0-95F8-4543BD1CEF76}" type="pres">
      <dgm:prSet presAssocID="{D28BAB4E-BF92-441C-ABA9-714283A3771A}" presName="compNode" presStyleCnt="0"/>
      <dgm:spPr/>
      <dgm:t>
        <a:bodyPr/>
        <a:lstStyle/>
        <a:p>
          <a:endParaRPr lang="zh-TW" altLang="en-US"/>
        </a:p>
      </dgm:t>
    </dgm:pt>
    <dgm:pt modelId="{24C00204-49D9-45C3-8F28-3CF63B3AB74B}" type="pres">
      <dgm:prSet presAssocID="{D28BAB4E-BF92-441C-ABA9-714283A3771A}" presName="dummyConnPt" presStyleCnt="0"/>
      <dgm:spPr/>
      <dgm:t>
        <a:bodyPr/>
        <a:lstStyle/>
        <a:p>
          <a:endParaRPr lang="zh-TW" altLang="en-US"/>
        </a:p>
      </dgm:t>
    </dgm:pt>
    <dgm:pt modelId="{6784D4D6-AEE8-4CEF-BD96-5BEDB953198D}" type="pres">
      <dgm:prSet presAssocID="{D28BAB4E-BF92-441C-ABA9-714283A3771A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ECB13C-FEBC-4AC2-8CF5-CFA8AE49380D}" type="pres">
      <dgm:prSet presAssocID="{2AB992CD-28A0-42CE-BFF8-74FC666A4183}" presName="sibTrans" presStyleLbl="bgSibTrans2D1" presStyleIdx="6" presStyleCnt="11"/>
      <dgm:spPr/>
      <dgm:t>
        <a:bodyPr/>
        <a:lstStyle/>
        <a:p>
          <a:endParaRPr lang="zh-TW" altLang="en-US"/>
        </a:p>
      </dgm:t>
    </dgm:pt>
    <dgm:pt modelId="{11D50EA4-DD52-486E-9627-E0B3141D1D74}" type="pres">
      <dgm:prSet presAssocID="{F4CEDF8A-2161-4F26-AA26-17D49C89BF23}" presName="compNode" presStyleCnt="0"/>
      <dgm:spPr/>
      <dgm:t>
        <a:bodyPr/>
        <a:lstStyle/>
        <a:p>
          <a:endParaRPr lang="zh-TW" altLang="en-US"/>
        </a:p>
      </dgm:t>
    </dgm:pt>
    <dgm:pt modelId="{6B5C05AC-9888-4CED-A17E-FA632DCFDE2B}" type="pres">
      <dgm:prSet presAssocID="{F4CEDF8A-2161-4F26-AA26-17D49C89BF23}" presName="dummyConnPt" presStyleCnt="0"/>
      <dgm:spPr/>
      <dgm:t>
        <a:bodyPr/>
        <a:lstStyle/>
        <a:p>
          <a:endParaRPr lang="zh-TW" altLang="en-US"/>
        </a:p>
      </dgm:t>
    </dgm:pt>
    <dgm:pt modelId="{0AF7E5A2-C4B5-44C6-9F8F-27532D10B306}" type="pres">
      <dgm:prSet presAssocID="{F4CEDF8A-2161-4F26-AA26-17D49C89BF2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5A194A-19C0-4039-8118-2B65B83EF530}" type="pres">
      <dgm:prSet presAssocID="{AF442281-0FC6-4E22-8886-5F9F822CDF25}" presName="sibTrans" presStyleLbl="bgSibTrans2D1" presStyleIdx="7" presStyleCnt="11"/>
      <dgm:spPr/>
      <dgm:t>
        <a:bodyPr/>
        <a:lstStyle/>
        <a:p>
          <a:endParaRPr lang="zh-TW" altLang="en-US"/>
        </a:p>
      </dgm:t>
    </dgm:pt>
    <dgm:pt modelId="{032BBA42-5344-471E-89AE-60A848610525}" type="pres">
      <dgm:prSet presAssocID="{78C1A356-340D-4FD4-A0FD-84531DD8734F}" presName="compNode" presStyleCnt="0"/>
      <dgm:spPr/>
      <dgm:t>
        <a:bodyPr/>
        <a:lstStyle/>
        <a:p>
          <a:endParaRPr lang="zh-TW" altLang="en-US"/>
        </a:p>
      </dgm:t>
    </dgm:pt>
    <dgm:pt modelId="{64695794-7209-4CB6-85EE-8FF2F47B9769}" type="pres">
      <dgm:prSet presAssocID="{78C1A356-340D-4FD4-A0FD-84531DD8734F}" presName="dummyConnPt" presStyleCnt="0"/>
      <dgm:spPr/>
      <dgm:t>
        <a:bodyPr/>
        <a:lstStyle/>
        <a:p>
          <a:endParaRPr lang="zh-TW" altLang="en-US"/>
        </a:p>
      </dgm:t>
    </dgm:pt>
    <dgm:pt modelId="{E96876E0-225A-46A9-9E07-FC41EAEDCBD9}" type="pres">
      <dgm:prSet presAssocID="{78C1A356-340D-4FD4-A0FD-84531DD8734F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7A5E26-1237-4287-978E-A1ADCC9F5837}" type="pres">
      <dgm:prSet presAssocID="{96089E8C-623B-4A5D-9C3A-025C1501BF3F}" presName="sibTrans" presStyleLbl="bgSibTrans2D1" presStyleIdx="8" presStyleCnt="11"/>
      <dgm:spPr/>
      <dgm:t>
        <a:bodyPr/>
        <a:lstStyle/>
        <a:p>
          <a:endParaRPr lang="zh-TW" altLang="en-US"/>
        </a:p>
      </dgm:t>
    </dgm:pt>
    <dgm:pt modelId="{D9ABAB59-E695-42D5-B1A6-A28202861424}" type="pres">
      <dgm:prSet presAssocID="{FBEEF8B8-C48A-4840-BEC9-199C5EDCA644}" presName="compNode" presStyleCnt="0"/>
      <dgm:spPr/>
      <dgm:t>
        <a:bodyPr/>
        <a:lstStyle/>
        <a:p>
          <a:endParaRPr lang="zh-TW" altLang="en-US"/>
        </a:p>
      </dgm:t>
    </dgm:pt>
    <dgm:pt modelId="{3BB2C5CF-8D18-47AC-8AFB-854A9C37719D}" type="pres">
      <dgm:prSet presAssocID="{FBEEF8B8-C48A-4840-BEC9-199C5EDCA644}" presName="dummyConnPt" presStyleCnt="0"/>
      <dgm:spPr/>
      <dgm:t>
        <a:bodyPr/>
        <a:lstStyle/>
        <a:p>
          <a:endParaRPr lang="zh-TW" altLang="en-US"/>
        </a:p>
      </dgm:t>
    </dgm:pt>
    <dgm:pt modelId="{74263692-BF04-4982-934B-C1D1D8B5FADA}" type="pres">
      <dgm:prSet presAssocID="{FBEEF8B8-C48A-4840-BEC9-199C5EDCA644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12D285-CF16-4BFB-A7B3-6388BE823A98}" type="pres">
      <dgm:prSet presAssocID="{93B89ECB-E333-4394-A0C4-1836040C8D74}" presName="sibTrans" presStyleLbl="bgSibTrans2D1" presStyleIdx="9" presStyleCnt="11"/>
      <dgm:spPr/>
      <dgm:t>
        <a:bodyPr/>
        <a:lstStyle/>
        <a:p>
          <a:endParaRPr lang="zh-TW" altLang="en-US"/>
        </a:p>
      </dgm:t>
    </dgm:pt>
    <dgm:pt modelId="{278BCC4F-2F98-4782-9F15-FA3D02A6000E}" type="pres">
      <dgm:prSet presAssocID="{A1CFDD18-C005-43CE-8095-707FB5E9342C}" presName="compNode" presStyleCnt="0"/>
      <dgm:spPr/>
      <dgm:t>
        <a:bodyPr/>
        <a:lstStyle/>
        <a:p>
          <a:endParaRPr lang="zh-TW" altLang="en-US"/>
        </a:p>
      </dgm:t>
    </dgm:pt>
    <dgm:pt modelId="{0FF8941B-A91B-49AA-AF5F-2182CA8E8ABF}" type="pres">
      <dgm:prSet presAssocID="{A1CFDD18-C005-43CE-8095-707FB5E9342C}" presName="dummyConnPt" presStyleCnt="0"/>
      <dgm:spPr/>
      <dgm:t>
        <a:bodyPr/>
        <a:lstStyle/>
        <a:p>
          <a:endParaRPr lang="zh-TW" altLang="en-US"/>
        </a:p>
      </dgm:t>
    </dgm:pt>
    <dgm:pt modelId="{58CE4E4F-6B0B-43BD-B36F-C714C537352A}" type="pres">
      <dgm:prSet presAssocID="{A1CFDD18-C005-43CE-8095-707FB5E9342C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8938BA-79C8-4FD2-95F5-2E3317C3BFFC}" type="pres">
      <dgm:prSet presAssocID="{534567A0-342E-4D61-8F93-6EA4872213A0}" presName="sibTrans" presStyleLbl="bgSibTrans2D1" presStyleIdx="10" presStyleCnt="11"/>
      <dgm:spPr/>
      <dgm:t>
        <a:bodyPr/>
        <a:lstStyle/>
        <a:p>
          <a:endParaRPr lang="zh-TW" altLang="en-US"/>
        </a:p>
      </dgm:t>
    </dgm:pt>
    <dgm:pt modelId="{106EF393-68BB-44F8-A1B6-6CB1B8816764}" type="pres">
      <dgm:prSet presAssocID="{8D3F0142-B34F-46CF-A489-C7137E714430}" presName="compNode" presStyleCnt="0"/>
      <dgm:spPr/>
      <dgm:t>
        <a:bodyPr/>
        <a:lstStyle/>
        <a:p>
          <a:endParaRPr lang="zh-TW" altLang="en-US"/>
        </a:p>
      </dgm:t>
    </dgm:pt>
    <dgm:pt modelId="{CA635659-E837-45E8-B102-16D7467EBC72}" type="pres">
      <dgm:prSet presAssocID="{8D3F0142-B34F-46CF-A489-C7137E714430}" presName="dummyConnPt" presStyleCnt="0"/>
      <dgm:spPr/>
      <dgm:t>
        <a:bodyPr/>
        <a:lstStyle/>
        <a:p>
          <a:endParaRPr lang="zh-TW" altLang="en-US"/>
        </a:p>
      </dgm:t>
    </dgm:pt>
    <dgm:pt modelId="{1275D518-BD0D-4657-BB12-A46116DC010D}" type="pres">
      <dgm:prSet presAssocID="{8D3F0142-B34F-46CF-A489-C7137E714430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370C787-4D26-40BB-A35F-546668E8E4FA}" type="presOf" srcId="{AE37D74D-2066-4344-9276-1775DB3DE8D2}" destId="{A99D98D7-7CD3-4454-96CB-4225BE835AE4}" srcOrd="0" destOrd="0" presId="urn:microsoft.com/office/officeart/2005/8/layout/bProcess4"/>
    <dgm:cxn modelId="{C0B6896D-9BA0-42FB-BE39-1E414FE7A6B8}" type="presOf" srcId="{5E726FCE-A0F7-48E4-8C84-1FE86BECAC86}" destId="{A54D5D6E-EB67-47AF-B9E1-B9CC224C1BCA}" srcOrd="0" destOrd="0" presId="urn:microsoft.com/office/officeart/2005/8/layout/bProcess4"/>
    <dgm:cxn modelId="{120A6866-6DB0-4F6E-970C-D456F59D9188}" type="presOf" srcId="{93B89ECB-E333-4394-A0C4-1836040C8D74}" destId="{A812D285-CF16-4BFB-A7B3-6388BE823A98}" srcOrd="0" destOrd="0" presId="urn:microsoft.com/office/officeart/2005/8/layout/bProcess4"/>
    <dgm:cxn modelId="{CA396AA6-C90E-4C07-B4C6-8E56AE355355}" type="presOf" srcId="{D28BAB4E-BF92-441C-ABA9-714283A3771A}" destId="{6784D4D6-AEE8-4CEF-BD96-5BEDB953198D}" srcOrd="0" destOrd="0" presId="urn:microsoft.com/office/officeart/2005/8/layout/bProcess4"/>
    <dgm:cxn modelId="{0A7A243B-7C2D-4A85-ACB6-519995670367}" srcId="{27EE2CD0-B7F5-481B-B13E-BB0500F614AD}" destId="{5E726FCE-A0F7-48E4-8C84-1FE86BECAC86}" srcOrd="0" destOrd="0" parTransId="{E3FE4655-C437-4077-B753-1C33E588C2B3}" sibTransId="{90B4472A-1338-4B2B-93B7-611BE0285ECE}"/>
    <dgm:cxn modelId="{DE580FE7-A0C5-4A88-BFDA-BF5639F845BD}" type="presOf" srcId="{FBEEF8B8-C48A-4840-BEC9-199C5EDCA644}" destId="{74263692-BF04-4982-934B-C1D1D8B5FADA}" srcOrd="0" destOrd="0" presId="urn:microsoft.com/office/officeart/2005/8/layout/bProcess4"/>
    <dgm:cxn modelId="{E10B0DE6-5A25-42DD-A2DF-7476AB95D29E}" srcId="{27EE2CD0-B7F5-481B-B13E-BB0500F614AD}" destId="{FBEEF8B8-C48A-4840-BEC9-199C5EDCA644}" srcOrd="9" destOrd="0" parTransId="{CECD98BE-6F1B-44CA-86A6-EFA3D7D91B7C}" sibTransId="{93B89ECB-E333-4394-A0C4-1836040C8D74}"/>
    <dgm:cxn modelId="{34C6E546-DBF7-497D-9B10-A13321209E24}" type="presOf" srcId="{F4CEDF8A-2161-4F26-AA26-17D49C89BF23}" destId="{0AF7E5A2-C4B5-44C6-9F8F-27532D10B306}" srcOrd="0" destOrd="0" presId="urn:microsoft.com/office/officeart/2005/8/layout/bProcess4"/>
    <dgm:cxn modelId="{D9770143-DD74-461A-AC8D-80E2764A86E9}" type="presOf" srcId="{A1CFDD18-C005-43CE-8095-707FB5E9342C}" destId="{58CE4E4F-6B0B-43BD-B36F-C714C537352A}" srcOrd="0" destOrd="0" presId="urn:microsoft.com/office/officeart/2005/8/layout/bProcess4"/>
    <dgm:cxn modelId="{598AE165-8D6F-490D-89D2-11A43DD87E1A}" type="presOf" srcId="{78C1A356-340D-4FD4-A0FD-84531DD8734F}" destId="{E96876E0-225A-46A9-9E07-FC41EAEDCBD9}" srcOrd="0" destOrd="0" presId="urn:microsoft.com/office/officeart/2005/8/layout/bProcess4"/>
    <dgm:cxn modelId="{DE2D8CA0-3306-4F0F-8638-3E8ECE691639}" type="presOf" srcId="{8D3F0142-B34F-46CF-A489-C7137E714430}" destId="{1275D518-BD0D-4657-BB12-A46116DC010D}" srcOrd="0" destOrd="0" presId="urn:microsoft.com/office/officeart/2005/8/layout/bProcess4"/>
    <dgm:cxn modelId="{FC9A8817-9BD7-498C-919C-FD58D62558F3}" srcId="{27EE2CD0-B7F5-481B-B13E-BB0500F614AD}" destId="{09B5772E-1359-4674-A086-AA482DBC12B7}" srcOrd="1" destOrd="0" parTransId="{671D714F-9CC3-43DF-8A91-AE4F91AFE289}" sibTransId="{C49DCF16-C976-4937-8DDE-8BFEC4415A9D}"/>
    <dgm:cxn modelId="{A25DBF69-373A-4BC9-8EDB-0D72A6D5476E}" type="presOf" srcId="{B8E27E84-CEB9-4076-AD73-46932E5C6841}" destId="{5BF022B3-C5E2-46E3-977A-538C6A007DF9}" srcOrd="0" destOrd="0" presId="urn:microsoft.com/office/officeart/2005/8/layout/bProcess4"/>
    <dgm:cxn modelId="{656F7D97-8252-486D-BA78-321E7B5080E1}" type="presOf" srcId="{C070B1F2-11E6-4DD0-8798-0C4AEBDB3709}" destId="{7C05AF86-2993-4BE4-9732-30B317BAA0DA}" srcOrd="0" destOrd="0" presId="urn:microsoft.com/office/officeart/2005/8/layout/bProcess4"/>
    <dgm:cxn modelId="{AF5FF5B0-FA58-45A7-9615-AB676C774573}" srcId="{27EE2CD0-B7F5-481B-B13E-BB0500F614AD}" destId="{3C657B89-E696-454C-A63B-80F2F577D526}" srcOrd="2" destOrd="0" parTransId="{38BBC31E-E862-4E79-9E2F-BF0B40ACB693}" sibTransId="{B8E27E84-CEB9-4076-AD73-46932E5C6841}"/>
    <dgm:cxn modelId="{2F90DCE7-312D-4EF7-9E82-AD8E43F0BED9}" type="presOf" srcId="{27EE2CD0-B7F5-481B-B13E-BB0500F614AD}" destId="{19D2CA53-D013-4418-A11E-2383A4EA8D8C}" srcOrd="0" destOrd="0" presId="urn:microsoft.com/office/officeart/2005/8/layout/bProcess4"/>
    <dgm:cxn modelId="{862A6F5B-DB8A-4912-99EB-08D9615F4E00}" type="presOf" srcId="{E63069D7-61D3-4DE9-995D-43218049FE31}" destId="{FB900D45-A3A1-4390-A6DA-8A9A39B2617B}" srcOrd="0" destOrd="0" presId="urn:microsoft.com/office/officeart/2005/8/layout/bProcess4"/>
    <dgm:cxn modelId="{3C247685-CFE4-4454-AC47-B7F8C79788BF}" srcId="{27EE2CD0-B7F5-481B-B13E-BB0500F614AD}" destId="{8D3F0142-B34F-46CF-A489-C7137E714430}" srcOrd="11" destOrd="0" parTransId="{166EC467-CE26-4947-B822-0281CA2C45FF}" sibTransId="{AD448EBD-90E9-4C73-AEE6-33ED7A70BC83}"/>
    <dgm:cxn modelId="{4B79EF02-8252-42F5-93F4-94A8595827AE}" type="presOf" srcId="{09B5772E-1359-4674-A086-AA482DBC12B7}" destId="{26F77D8A-E4BF-4C51-A13D-6BCDE8744C3B}" srcOrd="0" destOrd="0" presId="urn:microsoft.com/office/officeart/2005/8/layout/bProcess4"/>
    <dgm:cxn modelId="{F681BA00-57AE-41F3-8CF7-5CF93DC2F842}" type="presOf" srcId="{96089E8C-623B-4A5D-9C3A-025C1501BF3F}" destId="{E27A5E26-1237-4287-978E-A1ADCC9F5837}" srcOrd="0" destOrd="0" presId="urn:microsoft.com/office/officeart/2005/8/layout/bProcess4"/>
    <dgm:cxn modelId="{64E136A7-1959-4E33-8A11-04921C60BBF9}" type="presOf" srcId="{421F5CD3-C262-4466-82CF-C97A8DC1B063}" destId="{F65A2AF1-84D2-44F3-98D5-9CF9DAF4BCD6}" srcOrd="0" destOrd="0" presId="urn:microsoft.com/office/officeart/2005/8/layout/bProcess4"/>
    <dgm:cxn modelId="{61E66095-44C5-4FF4-BC5D-E61DC85429A0}" srcId="{27EE2CD0-B7F5-481B-B13E-BB0500F614AD}" destId="{C070B1F2-11E6-4DD0-8798-0C4AEBDB3709}" srcOrd="3" destOrd="0" parTransId="{7731C8C9-86DD-4850-A320-D3C2EAACBDE8}" sibTransId="{2D43483A-F4EE-4D4D-A4B2-8AF2114A31CB}"/>
    <dgm:cxn modelId="{783CED93-2808-43B4-99A7-1637A10794A5}" srcId="{27EE2CD0-B7F5-481B-B13E-BB0500F614AD}" destId="{E63069D7-61D3-4DE9-995D-43218049FE31}" srcOrd="5" destOrd="0" parTransId="{2DA2092B-7F34-4204-955D-6C06E623C6DC}" sibTransId="{421F5CD3-C262-4466-82CF-C97A8DC1B063}"/>
    <dgm:cxn modelId="{B458D3DB-1E75-4F80-B51B-9B0DB0AF9230}" srcId="{27EE2CD0-B7F5-481B-B13E-BB0500F614AD}" destId="{585B04E0-4D7B-4685-9CF0-AC286927F670}" srcOrd="4" destOrd="0" parTransId="{380A044C-6320-4590-8E4B-ACE2E8725C18}" sibTransId="{AE37D74D-2066-4344-9276-1775DB3DE8D2}"/>
    <dgm:cxn modelId="{D2F75CE6-42AA-4B95-9563-D60F2B33C8EE}" srcId="{27EE2CD0-B7F5-481B-B13E-BB0500F614AD}" destId="{F4CEDF8A-2161-4F26-AA26-17D49C89BF23}" srcOrd="7" destOrd="0" parTransId="{1BD7B37E-1801-4F36-89C5-C01661ECB476}" sibTransId="{AF442281-0FC6-4E22-8886-5F9F822CDF25}"/>
    <dgm:cxn modelId="{2D2DF1EF-E8AD-4AA0-9C3F-B317A5FDBC5D}" type="presOf" srcId="{3C657B89-E696-454C-A63B-80F2F577D526}" destId="{39556B65-557A-4191-9A15-4946D62B16B6}" srcOrd="0" destOrd="0" presId="urn:microsoft.com/office/officeart/2005/8/layout/bProcess4"/>
    <dgm:cxn modelId="{AA8B14D3-A54F-4F8F-9E59-AFBC0003B294}" type="presOf" srcId="{C49DCF16-C976-4937-8DDE-8BFEC4415A9D}" destId="{E18CFCE6-2388-4A67-A19E-68FF792B7D7C}" srcOrd="0" destOrd="0" presId="urn:microsoft.com/office/officeart/2005/8/layout/bProcess4"/>
    <dgm:cxn modelId="{0D211581-7DA3-45A5-BA1D-6C150301A77D}" srcId="{27EE2CD0-B7F5-481B-B13E-BB0500F614AD}" destId="{D28BAB4E-BF92-441C-ABA9-714283A3771A}" srcOrd="6" destOrd="0" parTransId="{4445175A-27CC-4A67-8724-66DA52045026}" sibTransId="{2AB992CD-28A0-42CE-BFF8-74FC666A4183}"/>
    <dgm:cxn modelId="{77CF1729-A927-4FD1-A1BE-EA006B095679}" srcId="{27EE2CD0-B7F5-481B-B13E-BB0500F614AD}" destId="{78C1A356-340D-4FD4-A0FD-84531DD8734F}" srcOrd="8" destOrd="0" parTransId="{CCD31705-9FDD-40B3-9A00-792B720B2F70}" sibTransId="{96089E8C-623B-4A5D-9C3A-025C1501BF3F}"/>
    <dgm:cxn modelId="{07F00618-0201-497E-87B9-725AA8ECE4DD}" type="presOf" srcId="{2AB992CD-28A0-42CE-BFF8-74FC666A4183}" destId="{02ECB13C-FEBC-4AC2-8CF5-CFA8AE49380D}" srcOrd="0" destOrd="0" presId="urn:microsoft.com/office/officeart/2005/8/layout/bProcess4"/>
    <dgm:cxn modelId="{7CC445F6-4127-4AD5-9DC5-4193AE887A8E}" type="presOf" srcId="{585B04E0-4D7B-4685-9CF0-AC286927F670}" destId="{26442808-A0FB-487E-BE41-51C8609A0EC0}" srcOrd="0" destOrd="0" presId="urn:microsoft.com/office/officeart/2005/8/layout/bProcess4"/>
    <dgm:cxn modelId="{13DDC29C-4028-436C-9B7D-1331EC74608B}" type="presOf" srcId="{534567A0-342E-4D61-8F93-6EA4872213A0}" destId="{148938BA-79C8-4FD2-95F5-2E3317C3BFFC}" srcOrd="0" destOrd="0" presId="urn:microsoft.com/office/officeart/2005/8/layout/bProcess4"/>
    <dgm:cxn modelId="{E2662F74-BC96-4AC0-8F3C-5E451DFBF100}" type="presOf" srcId="{AF442281-0FC6-4E22-8886-5F9F822CDF25}" destId="{405A194A-19C0-4039-8118-2B65B83EF530}" srcOrd="0" destOrd="0" presId="urn:microsoft.com/office/officeart/2005/8/layout/bProcess4"/>
    <dgm:cxn modelId="{ABB0362D-75BF-4CE8-B85B-F2EBD837FCE0}" type="presOf" srcId="{90B4472A-1338-4B2B-93B7-611BE0285ECE}" destId="{15028AF3-40B2-41FE-8FAA-73C3604BCB4C}" srcOrd="0" destOrd="0" presId="urn:microsoft.com/office/officeart/2005/8/layout/bProcess4"/>
    <dgm:cxn modelId="{5C6391BB-D211-4586-AD94-C1A7EBB0B3C5}" type="presOf" srcId="{2D43483A-F4EE-4D4D-A4B2-8AF2114A31CB}" destId="{B017CD88-F947-4F76-A7EF-D658CA2DE8B2}" srcOrd="0" destOrd="0" presId="urn:microsoft.com/office/officeart/2005/8/layout/bProcess4"/>
    <dgm:cxn modelId="{270EA88F-FFFB-426B-83C1-56643609EAEC}" srcId="{27EE2CD0-B7F5-481B-B13E-BB0500F614AD}" destId="{A1CFDD18-C005-43CE-8095-707FB5E9342C}" srcOrd="10" destOrd="0" parTransId="{A1A99E57-D0A0-4DDE-BD8E-5F6AD8A17B70}" sibTransId="{534567A0-342E-4D61-8F93-6EA4872213A0}"/>
    <dgm:cxn modelId="{2210935A-6EFE-4AB5-B6E0-33AF098CFDC8}" type="presParOf" srcId="{19D2CA53-D013-4418-A11E-2383A4EA8D8C}" destId="{4F145BC3-19FC-4C49-A40B-06E657EE81F1}" srcOrd="0" destOrd="0" presId="urn:microsoft.com/office/officeart/2005/8/layout/bProcess4"/>
    <dgm:cxn modelId="{84B5CF1D-3328-4BB3-8F01-B30CE5025000}" type="presParOf" srcId="{4F145BC3-19FC-4C49-A40B-06E657EE81F1}" destId="{74BD279A-1A9C-438B-A1B0-CEF73A4B519B}" srcOrd="0" destOrd="0" presId="urn:microsoft.com/office/officeart/2005/8/layout/bProcess4"/>
    <dgm:cxn modelId="{3304D94E-9554-4D67-845A-92662C0B27C5}" type="presParOf" srcId="{4F145BC3-19FC-4C49-A40B-06E657EE81F1}" destId="{A54D5D6E-EB67-47AF-B9E1-B9CC224C1BCA}" srcOrd="1" destOrd="0" presId="urn:microsoft.com/office/officeart/2005/8/layout/bProcess4"/>
    <dgm:cxn modelId="{B926E43D-F1CD-4B1A-956F-FF1DC66D287C}" type="presParOf" srcId="{19D2CA53-D013-4418-A11E-2383A4EA8D8C}" destId="{15028AF3-40B2-41FE-8FAA-73C3604BCB4C}" srcOrd="1" destOrd="0" presId="urn:microsoft.com/office/officeart/2005/8/layout/bProcess4"/>
    <dgm:cxn modelId="{1837B444-C89C-4645-AEB2-8FC4964A94A0}" type="presParOf" srcId="{19D2CA53-D013-4418-A11E-2383A4EA8D8C}" destId="{E08E8904-A36D-4F55-8272-F221185A67AF}" srcOrd="2" destOrd="0" presId="urn:microsoft.com/office/officeart/2005/8/layout/bProcess4"/>
    <dgm:cxn modelId="{2643A16D-DA40-4C57-9A5A-02F74CCCA401}" type="presParOf" srcId="{E08E8904-A36D-4F55-8272-F221185A67AF}" destId="{658308A1-1B08-495C-8627-AA65E753239C}" srcOrd="0" destOrd="0" presId="urn:microsoft.com/office/officeart/2005/8/layout/bProcess4"/>
    <dgm:cxn modelId="{FCCC63D3-1DAC-4F5B-9906-B2A741E6F5D7}" type="presParOf" srcId="{E08E8904-A36D-4F55-8272-F221185A67AF}" destId="{26F77D8A-E4BF-4C51-A13D-6BCDE8744C3B}" srcOrd="1" destOrd="0" presId="urn:microsoft.com/office/officeart/2005/8/layout/bProcess4"/>
    <dgm:cxn modelId="{33177C81-626E-49FF-844A-214C15B8F5FE}" type="presParOf" srcId="{19D2CA53-D013-4418-A11E-2383A4EA8D8C}" destId="{E18CFCE6-2388-4A67-A19E-68FF792B7D7C}" srcOrd="3" destOrd="0" presId="urn:microsoft.com/office/officeart/2005/8/layout/bProcess4"/>
    <dgm:cxn modelId="{EED183AB-84AC-43DE-90E6-03D111ADE5A5}" type="presParOf" srcId="{19D2CA53-D013-4418-A11E-2383A4EA8D8C}" destId="{BC4F4ACC-BCEE-4E70-8A7F-52F910D63298}" srcOrd="4" destOrd="0" presId="urn:microsoft.com/office/officeart/2005/8/layout/bProcess4"/>
    <dgm:cxn modelId="{9E96BB42-4382-445F-94F4-CCCD98BF4CB4}" type="presParOf" srcId="{BC4F4ACC-BCEE-4E70-8A7F-52F910D63298}" destId="{74FB6846-16D2-4EF9-AE06-5F3136670EC2}" srcOrd="0" destOrd="0" presId="urn:microsoft.com/office/officeart/2005/8/layout/bProcess4"/>
    <dgm:cxn modelId="{BD1ED724-FACC-4893-BF80-684E6D170C1E}" type="presParOf" srcId="{BC4F4ACC-BCEE-4E70-8A7F-52F910D63298}" destId="{39556B65-557A-4191-9A15-4946D62B16B6}" srcOrd="1" destOrd="0" presId="urn:microsoft.com/office/officeart/2005/8/layout/bProcess4"/>
    <dgm:cxn modelId="{4F021AC8-86EE-4782-8C15-1C7BF7D600C6}" type="presParOf" srcId="{19D2CA53-D013-4418-A11E-2383A4EA8D8C}" destId="{5BF022B3-C5E2-46E3-977A-538C6A007DF9}" srcOrd="5" destOrd="0" presId="urn:microsoft.com/office/officeart/2005/8/layout/bProcess4"/>
    <dgm:cxn modelId="{335457B2-5F12-4FA5-B76B-93597394C20D}" type="presParOf" srcId="{19D2CA53-D013-4418-A11E-2383A4EA8D8C}" destId="{E6E6DF4E-363C-40CA-B72E-740EB866F547}" srcOrd="6" destOrd="0" presId="urn:microsoft.com/office/officeart/2005/8/layout/bProcess4"/>
    <dgm:cxn modelId="{6C324A80-460F-4F8A-B3EA-FDC4E24EF5B9}" type="presParOf" srcId="{E6E6DF4E-363C-40CA-B72E-740EB866F547}" destId="{B4868175-E3C5-4307-A253-C52DBBB60295}" srcOrd="0" destOrd="0" presId="urn:microsoft.com/office/officeart/2005/8/layout/bProcess4"/>
    <dgm:cxn modelId="{CF9B7F08-43FB-4E9C-9B1A-F939E9D61C13}" type="presParOf" srcId="{E6E6DF4E-363C-40CA-B72E-740EB866F547}" destId="{7C05AF86-2993-4BE4-9732-30B317BAA0DA}" srcOrd="1" destOrd="0" presId="urn:microsoft.com/office/officeart/2005/8/layout/bProcess4"/>
    <dgm:cxn modelId="{9739563D-A29D-4B12-BD47-05E3D0F2DDA7}" type="presParOf" srcId="{19D2CA53-D013-4418-A11E-2383A4EA8D8C}" destId="{B017CD88-F947-4F76-A7EF-D658CA2DE8B2}" srcOrd="7" destOrd="0" presId="urn:microsoft.com/office/officeart/2005/8/layout/bProcess4"/>
    <dgm:cxn modelId="{8D516890-DA3B-46FF-9860-91DA18D30CBE}" type="presParOf" srcId="{19D2CA53-D013-4418-A11E-2383A4EA8D8C}" destId="{EB29A908-81F1-4F52-8DFF-5C76F3EB0305}" srcOrd="8" destOrd="0" presId="urn:microsoft.com/office/officeart/2005/8/layout/bProcess4"/>
    <dgm:cxn modelId="{CDF634E5-D187-4152-A814-71F746262529}" type="presParOf" srcId="{EB29A908-81F1-4F52-8DFF-5C76F3EB0305}" destId="{540D8B71-AD38-4819-BBE7-6B544BCD9142}" srcOrd="0" destOrd="0" presId="urn:microsoft.com/office/officeart/2005/8/layout/bProcess4"/>
    <dgm:cxn modelId="{1858EF55-EE32-4C6C-B385-AE792F28D03A}" type="presParOf" srcId="{EB29A908-81F1-4F52-8DFF-5C76F3EB0305}" destId="{26442808-A0FB-487E-BE41-51C8609A0EC0}" srcOrd="1" destOrd="0" presId="urn:microsoft.com/office/officeart/2005/8/layout/bProcess4"/>
    <dgm:cxn modelId="{370D488F-E181-441D-BF65-FF4AF22AAE98}" type="presParOf" srcId="{19D2CA53-D013-4418-A11E-2383A4EA8D8C}" destId="{A99D98D7-7CD3-4454-96CB-4225BE835AE4}" srcOrd="9" destOrd="0" presId="urn:microsoft.com/office/officeart/2005/8/layout/bProcess4"/>
    <dgm:cxn modelId="{FE8B5284-CDBD-4C24-9022-C1489F092EDA}" type="presParOf" srcId="{19D2CA53-D013-4418-A11E-2383A4EA8D8C}" destId="{7BB92D2D-FF30-42FD-AA85-82C3BD8FF6FD}" srcOrd="10" destOrd="0" presId="urn:microsoft.com/office/officeart/2005/8/layout/bProcess4"/>
    <dgm:cxn modelId="{AE9E244F-4F7B-4261-81BB-0BE49C1932D6}" type="presParOf" srcId="{7BB92D2D-FF30-42FD-AA85-82C3BD8FF6FD}" destId="{5BEB7D34-21CC-4186-B636-01324A6BF17C}" srcOrd="0" destOrd="0" presId="urn:microsoft.com/office/officeart/2005/8/layout/bProcess4"/>
    <dgm:cxn modelId="{408D50CB-A286-4894-806D-A14098E6D697}" type="presParOf" srcId="{7BB92D2D-FF30-42FD-AA85-82C3BD8FF6FD}" destId="{FB900D45-A3A1-4390-A6DA-8A9A39B2617B}" srcOrd="1" destOrd="0" presId="urn:microsoft.com/office/officeart/2005/8/layout/bProcess4"/>
    <dgm:cxn modelId="{94E1F234-F564-44CF-AB1C-631D0FC2DA28}" type="presParOf" srcId="{19D2CA53-D013-4418-A11E-2383A4EA8D8C}" destId="{F65A2AF1-84D2-44F3-98D5-9CF9DAF4BCD6}" srcOrd="11" destOrd="0" presId="urn:microsoft.com/office/officeart/2005/8/layout/bProcess4"/>
    <dgm:cxn modelId="{0D36B9F7-22A9-47F1-8E58-D22CD611924C}" type="presParOf" srcId="{19D2CA53-D013-4418-A11E-2383A4EA8D8C}" destId="{7E9938A3-FB33-49B0-95F8-4543BD1CEF76}" srcOrd="12" destOrd="0" presId="urn:microsoft.com/office/officeart/2005/8/layout/bProcess4"/>
    <dgm:cxn modelId="{65CA7E1F-9925-4A93-A3C4-4C6FF8C84B2A}" type="presParOf" srcId="{7E9938A3-FB33-49B0-95F8-4543BD1CEF76}" destId="{24C00204-49D9-45C3-8F28-3CF63B3AB74B}" srcOrd="0" destOrd="0" presId="urn:microsoft.com/office/officeart/2005/8/layout/bProcess4"/>
    <dgm:cxn modelId="{BC423B80-D808-4317-9CAF-D0A1B6F223F0}" type="presParOf" srcId="{7E9938A3-FB33-49B0-95F8-4543BD1CEF76}" destId="{6784D4D6-AEE8-4CEF-BD96-5BEDB953198D}" srcOrd="1" destOrd="0" presId="urn:microsoft.com/office/officeart/2005/8/layout/bProcess4"/>
    <dgm:cxn modelId="{FF708417-3F94-435D-B2DE-A14EA7386886}" type="presParOf" srcId="{19D2CA53-D013-4418-A11E-2383A4EA8D8C}" destId="{02ECB13C-FEBC-4AC2-8CF5-CFA8AE49380D}" srcOrd="13" destOrd="0" presId="urn:microsoft.com/office/officeart/2005/8/layout/bProcess4"/>
    <dgm:cxn modelId="{9AB06606-0567-4A49-A2DA-B620A880C99A}" type="presParOf" srcId="{19D2CA53-D013-4418-A11E-2383A4EA8D8C}" destId="{11D50EA4-DD52-486E-9627-E0B3141D1D74}" srcOrd="14" destOrd="0" presId="urn:microsoft.com/office/officeart/2005/8/layout/bProcess4"/>
    <dgm:cxn modelId="{E7D07F15-6875-473B-8BE4-8B29061AF5BD}" type="presParOf" srcId="{11D50EA4-DD52-486E-9627-E0B3141D1D74}" destId="{6B5C05AC-9888-4CED-A17E-FA632DCFDE2B}" srcOrd="0" destOrd="0" presId="urn:microsoft.com/office/officeart/2005/8/layout/bProcess4"/>
    <dgm:cxn modelId="{5242F522-9A96-4C1A-BEB8-03D3838F0B40}" type="presParOf" srcId="{11D50EA4-DD52-486E-9627-E0B3141D1D74}" destId="{0AF7E5A2-C4B5-44C6-9F8F-27532D10B306}" srcOrd="1" destOrd="0" presId="urn:microsoft.com/office/officeart/2005/8/layout/bProcess4"/>
    <dgm:cxn modelId="{65805633-ADD8-483F-B655-F0F89C5D4037}" type="presParOf" srcId="{19D2CA53-D013-4418-A11E-2383A4EA8D8C}" destId="{405A194A-19C0-4039-8118-2B65B83EF530}" srcOrd="15" destOrd="0" presId="urn:microsoft.com/office/officeart/2005/8/layout/bProcess4"/>
    <dgm:cxn modelId="{7F2CF84E-CE90-4E09-B4E6-9C89BFF3C215}" type="presParOf" srcId="{19D2CA53-D013-4418-A11E-2383A4EA8D8C}" destId="{032BBA42-5344-471E-89AE-60A848610525}" srcOrd="16" destOrd="0" presId="urn:microsoft.com/office/officeart/2005/8/layout/bProcess4"/>
    <dgm:cxn modelId="{ECCE13F9-5B11-4A1B-A232-5ADC00A9B598}" type="presParOf" srcId="{032BBA42-5344-471E-89AE-60A848610525}" destId="{64695794-7209-4CB6-85EE-8FF2F47B9769}" srcOrd="0" destOrd="0" presId="urn:microsoft.com/office/officeart/2005/8/layout/bProcess4"/>
    <dgm:cxn modelId="{AAA7206E-B87A-43F7-BF06-9EF1393FA0DA}" type="presParOf" srcId="{032BBA42-5344-471E-89AE-60A848610525}" destId="{E96876E0-225A-46A9-9E07-FC41EAEDCBD9}" srcOrd="1" destOrd="0" presId="urn:microsoft.com/office/officeart/2005/8/layout/bProcess4"/>
    <dgm:cxn modelId="{ADF4D75F-4DF0-47A6-A646-E6C37058C413}" type="presParOf" srcId="{19D2CA53-D013-4418-A11E-2383A4EA8D8C}" destId="{E27A5E26-1237-4287-978E-A1ADCC9F5837}" srcOrd="17" destOrd="0" presId="urn:microsoft.com/office/officeart/2005/8/layout/bProcess4"/>
    <dgm:cxn modelId="{FD9EE9C3-E8F9-46C8-A066-0C1F497F6750}" type="presParOf" srcId="{19D2CA53-D013-4418-A11E-2383A4EA8D8C}" destId="{D9ABAB59-E695-42D5-B1A6-A28202861424}" srcOrd="18" destOrd="0" presId="urn:microsoft.com/office/officeart/2005/8/layout/bProcess4"/>
    <dgm:cxn modelId="{50B33499-8700-459F-BFAB-70870CF07C91}" type="presParOf" srcId="{D9ABAB59-E695-42D5-B1A6-A28202861424}" destId="{3BB2C5CF-8D18-47AC-8AFB-854A9C37719D}" srcOrd="0" destOrd="0" presId="urn:microsoft.com/office/officeart/2005/8/layout/bProcess4"/>
    <dgm:cxn modelId="{9958FCF6-D567-4778-B2BD-B27312DBD96F}" type="presParOf" srcId="{D9ABAB59-E695-42D5-B1A6-A28202861424}" destId="{74263692-BF04-4982-934B-C1D1D8B5FADA}" srcOrd="1" destOrd="0" presId="urn:microsoft.com/office/officeart/2005/8/layout/bProcess4"/>
    <dgm:cxn modelId="{BEE7E4F1-D517-4303-8918-C42BC5B1E520}" type="presParOf" srcId="{19D2CA53-D013-4418-A11E-2383A4EA8D8C}" destId="{A812D285-CF16-4BFB-A7B3-6388BE823A98}" srcOrd="19" destOrd="0" presId="urn:microsoft.com/office/officeart/2005/8/layout/bProcess4"/>
    <dgm:cxn modelId="{2525856D-EDA1-4B66-B9B3-477BB1B2606F}" type="presParOf" srcId="{19D2CA53-D013-4418-A11E-2383A4EA8D8C}" destId="{278BCC4F-2F98-4782-9F15-FA3D02A6000E}" srcOrd="20" destOrd="0" presId="urn:microsoft.com/office/officeart/2005/8/layout/bProcess4"/>
    <dgm:cxn modelId="{B5F1C91E-7622-4CD5-9A48-47B779DEA7F4}" type="presParOf" srcId="{278BCC4F-2F98-4782-9F15-FA3D02A6000E}" destId="{0FF8941B-A91B-49AA-AF5F-2182CA8E8ABF}" srcOrd="0" destOrd="0" presId="urn:microsoft.com/office/officeart/2005/8/layout/bProcess4"/>
    <dgm:cxn modelId="{D4A037EB-F58D-4CD4-AD2E-1CA9975A77F6}" type="presParOf" srcId="{278BCC4F-2F98-4782-9F15-FA3D02A6000E}" destId="{58CE4E4F-6B0B-43BD-B36F-C714C537352A}" srcOrd="1" destOrd="0" presId="urn:microsoft.com/office/officeart/2005/8/layout/bProcess4"/>
    <dgm:cxn modelId="{458937BB-44D3-4C05-B30D-8C40C5BC0D8B}" type="presParOf" srcId="{19D2CA53-D013-4418-A11E-2383A4EA8D8C}" destId="{148938BA-79C8-4FD2-95F5-2E3317C3BFFC}" srcOrd="21" destOrd="0" presId="urn:microsoft.com/office/officeart/2005/8/layout/bProcess4"/>
    <dgm:cxn modelId="{440204B7-9F08-45BE-8852-03496FD82A07}" type="presParOf" srcId="{19D2CA53-D013-4418-A11E-2383A4EA8D8C}" destId="{106EF393-68BB-44F8-A1B6-6CB1B8816764}" srcOrd="22" destOrd="0" presId="urn:microsoft.com/office/officeart/2005/8/layout/bProcess4"/>
    <dgm:cxn modelId="{9E35D428-BB4A-494C-B81D-D6E325D777BE}" type="presParOf" srcId="{106EF393-68BB-44F8-A1B6-6CB1B8816764}" destId="{CA635659-E837-45E8-B102-16D7467EBC72}" srcOrd="0" destOrd="0" presId="urn:microsoft.com/office/officeart/2005/8/layout/bProcess4"/>
    <dgm:cxn modelId="{479D0DAB-8543-424A-AA7C-CEB791A5DB17}" type="presParOf" srcId="{106EF393-68BB-44F8-A1B6-6CB1B8816764}" destId="{1275D518-BD0D-4657-BB12-A46116DC010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28AF3-40B2-41FE-8FAA-73C3604BCB4C}">
      <dsp:nvSpPr>
        <dsp:cNvPr id="0" name=""/>
        <dsp:cNvSpPr/>
      </dsp:nvSpPr>
      <dsp:spPr>
        <a:xfrm rot="5400000">
          <a:off x="541856" y="806788"/>
          <a:ext cx="1255921" cy="1516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shade val="9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D5D6E-EB67-47AF-B9E1-B9CC224C1BCA}">
      <dsp:nvSpPr>
        <dsp:cNvPr id="0" name=""/>
        <dsp:cNvSpPr/>
      </dsp:nvSpPr>
      <dsp:spPr>
        <a:xfrm>
          <a:off x="828962" y="2585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6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10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起床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858571" y="32194"/>
        <a:ext cx="1625679" cy="951720"/>
      </dsp:txXfrm>
    </dsp:sp>
    <dsp:sp modelId="{E18CFCE6-2388-4A67-A19E-68FF792B7D7C}">
      <dsp:nvSpPr>
        <dsp:cNvPr id="0" name=""/>
        <dsp:cNvSpPr/>
      </dsp:nvSpPr>
      <dsp:spPr>
        <a:xfrm rot="5400000">
          <a:off x="541856" y="2070461"/>
          <a:ext cx="1255921" cy="1516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1812"/>
                <a:satOff val="-5066"/>
                <a:lumOff val="4369"/>
                <a:alphaOff val="0"/>
                <a:shade val="88000"/>
                <a:lumMod val="88000"/>
              </a:schemeClr>
              <a:schemeClr val="accent1">
                <a:shade val="90000"/>
                <a:hueOff val="1812"/>
                <a:satOff val="-5066"/>
                <a:lumOff val="4369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77D8A-E4BF-4C51-A13D-6BCDE8744C3B}">
      <dsp:nvSpPr>
        <dsp:cNvPr id="0" name=""/>
        <dsp:cNvSpPr/>
      </dsp:nvSpPr>
      <dsp:spPr>
        <a:xfrm>
          <a:off x="828962" y="1266259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3636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3636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7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00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去泳隊座路操、跑操場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858571" y="1295868"/>
        <a:ext cx="1625679" cy="951720"/>
      </dsp:txXfrm>
    </dsp:sp>
    <dsp:sp modelId="{5BF022B3-C5E2-46E3-977A-538C6A007DF9}">
      <dsp:nvSpPr>
        <dsp:cNvPr id="0" name=""/>
        <dsp:cNvSpPr/>
      </dsp:nvSpPr>
      <dsp:spPr>
        <a:xfrm rot="5400000">
          <a:off x="541856" y="3334135"/>
          <a:ext cx="1255921" cy="1516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3625"/>
                <a:satOff val="-10133"/>
                <a:lumOff val="8739"/>
                <a:alphaOff val="0"/>
                <a:shade val="88000"/>
                <a:lumMod val="88000"/>
              </a:schemeClr>
              <a:schemeClr val="accent1">
                <a:shade val="90000"/>
                <a:hueOff val="3625"/>
                <a:satOff val="-10133"/>
                <a:lumOff val="8739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556B65-557A-4191-9A15-4946D62B16B6}">
      <dsp:nvSpPr>
        <dsp:cNvPr id="0" name=""/>
        <dsp:cNvSpPr/>
      </dsp:nvSpPr>
      <dsp:spPr>
        <a:xfrm>
          <a:off x="828962" y="2529932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7273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7273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9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00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開始玩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858571" y="2559541"/>
        <a:ext cx="1625679" cy="951720"/>
      </dsp:txXfrm>
    </dsp:sp>
    <dsp:sp modelId="{B017CD88-F947-4F76-A7EF-D658CA2DE8B2}">
      <dsp:nvSpPr>
        <dsp:cNvPr id="0" name=""/>
        <dsp:cNvSpPr/>
      </dsp:nvSpPr>
      <dsp:spPr>
        <a:xfrm>
          <a:off x="1173693" y="3965972"/>
          <a:ext cx="2233162" cy="1516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5437"/>
                <a:satOff val="-15200"/>
                <a:lumOff val="13108"/>
                <a:alphaOff val="0"/>
                <a:shade val="88000"/>
                <a:lumMod val="88000"/>
              </a:schemeClr>
              <a:schemeClr val="accent1">
                <a:shade val="90000"/>
                <a:hueOff val="5437"/>
                <a:satOff val="-15200"/>
                <a:lumOff val="13108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05AF86-2993-4BE4-9732-30B317BAA0DA}">
      <dsp:nvSpPr>
        <dsp:cNvPr id="0" name=""/>
        <dsp:cNvSpPr/>
      </dsp:nvSpPr>
      <dsp:spPr>
        <a:xfrm>
          <a:off x="828962" y="3793606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10909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10909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叢林吼吼樹屋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858571" y="3823215"/>
        <a:ext cx="1625679" cy="951720"/>
      </dsp:txXfrm>
    </dsp:sp>
    <dsp:sp modelId="{A99D98D7-7CD3-4454-96CB-4225BE835AE4}">
      <dsp:nvSpPr>
        <dsp:cNvPr id="0" name=""/>
        <dsp:cNvSpPr/>
      </dsp:nvSpPr>
      <dsp:spPr>
        <a:xfrm rot="16200000">
          <a:off x="2782771" y="3334135"/>
          <a:ext cx="1255921" cy="1516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7250"/>
                <a:satOff val="-20266"/>
                <a:lumOff val="17477"/>
                <a:alphaOff val="0"/>
                <a:shade val="88000"/>
                <a:lumMod val="88000"/>
              </a:schemeClr>
              <a:schemeClr val="accent1">
                <a:shade val="90000"/>
                <a:hueOff val="7250"/>
                <a:satOff val="-20266"/>
                <a:lumOff val="17477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42808-A0FB-487E-BE41-51C8609A0EC0}">
      <dsp:nvSpPr>
        <dsp:cNvPr id="0" name=""/>
        <dsp:cNvSpPr/>
      </dsp:nvSpPr>
      <dsp:spPr>
        <a:xfrm>
          <a:off x="3069876" y="3793606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14545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14545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摩天輪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3099485" y="3823215"/>
        <a:ext cx="1625679" cy="951720"/>
      </dsp:txXfrm>
    </dsp:sp>
    <dsp:sp modelId="{F65A2AF1-84D2-44F3-98D5-9CF9DAF4BCD6}">
      <dsp:nvSpPr>
        <dsp:cNvPr id="0" name=""/>
        <dsp:cNvSpPr/>
      </dsp:nvSpPr>
      <dsp:spPr>
        <a:xfrm rot="16200000">
          <a:off x="2782771" y="2070461"/>
          <a:ext cx="1255921" cy="1516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9062"/>
                <a:satOff val="-25332"/>
                <a:lumOff val="21846"/>
                <a:alphaOff val="0"/>
                <a:shade val="88000"/>
                <a:lumMod val="88000"/>
              </a:schemeClr>
              <a:schemeClr val="accent1">
                <a:shade val="90000"/>
                <a:hueOff val="9062"/>
                <a:satOff val="-25332"/>
                <a:lumOff val="21846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900D45-A3A1-4390-A6DA-8A9A39B2617B}">
      <dsp:nvSpPr>
        <dsp:cNvPr id="0" name=""/>
        <dsp:cNvSpPr/>
      </dsp:nvSpPr>
      <dsp:spPr>
        <a:xfrm>
          <a:off x="3069876" y="2529932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18182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18182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咖啡杯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3099485" y="2559541"/>
        <a:ext cx="1625679" cy="951720"/>
      </dsp:txXfrm>
    </dsp:sp>
    <dsp:sp modelId="{02ECB13C-FEBC-4AC2-8CF5-CFA8AE49380D}">
      <dsp:nvSpPr>
        <dsp:cNvPr id="0" name=""/>
        <dsp:cNvSpPr/>
      </dsp:nvSpPr>
      <dsp:spPr>
        <a:xfrm rot="16200000">
          <a:off x="2782771" y="806788"/>
          <a:ext cx="1255921" cy="1516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10874"/>
                <a:satOff val="-30399"/>
                <a:lumOff val="26216"/>
                <a:alphaOff val="0"/>
                <a:shade val="88000"/>
                <a:lumMod val="88000"/>
              </a:schemeClr>
              <a:schemeClr val="accent1">
                <a:shade val="90000"/>
                <a:hueOff val="10874"/>
                <a:satOff val="-30399"/>
                <a:lumOff val="26216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4D4D6-AEE8-4CEF-BD96-5BEDB953198D}">
      <dsp:nvSpPr>
        <dsp:cNvPr id="0" name=""/>
        <dsp:cNvSpPr/>
      </dsp:nvSpPr>
      <dsp:spPr>
        <a:xfrm>
          <a:off x="3069876" y="1266259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21818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21818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宇宙迴旋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3099485" y="1295868"/>
        <a:ext cx="1625679" cy="951720"/>
      </dsp:txXfrm>
    </dsp:sp>
    <dsp:sp modelId="{405A194A-19C0-4039-8118-2B65B83EF530}">
      <dsp:nvSpPr>
        <dsp:cNvPr id="0" name=""/>
        <dsp:cNvSpPr/>
      </dsp:nvSpPr>
      <dsp:spPr>
        <a:xfrm>
          <a:off x="3414608" y="174951"/>
          <a:ext cx="2233162" cy="1516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12687"/>
                <a:satOff val="-35465"/>
                <a:lumOff val="30585"/>
                <a:alphaOff val="0"/>
                <a:shade val="88000"/>
                <a:lumMod val="88000"/>
              </a:schemeClr>
              <a:schemeClr val="accent1">
                <a:shade val="90000"/>
                <a:hueOff val="12687"/>
                <a:satOff val="-35465"/>
                <a:lumOff val="30585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F7E5A2-C4B5-44C6-9F8F-27532D10B306}">
      <dsp:nvSpPr>
        <dsp:cNvPr id="0" name=""/>
        <dsp:cNvSpPr/>
      </dsp:nvSpPr>
      <dsp:spPr>
        <a:xfrm>
          <a:off x="3069876" y="2585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25455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25455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12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00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吃午餐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3099485" y="32194"/>
        <a:ext cx="1625679" cy="951720"/>
      </dsp:txXfrm>
    </dsp:sp>
    <dsp:sp modelId="{E27A5E26-1237-4287-978E-A1ADCC9F5837}">
      <dsp:nvSpPr>
        <dsp:cNvPr id="0" name=""/>
        <dsp:cNvSpPr/>
      </dsp:nvSpPr>
      <dsp:spPr>
        <a:xfrm rot="5400000">
          <a:off x="5023685" y="806788"/>
          <a:ext cx="1255921" cy="1516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14499"/>
                <a:satOff val="-40532"/>
                <a:lumOff val="34954"/>
                <a:alphaOff val="0"/>
                <a:shade val="88000"/>
                <a:lumMod val="88000"/>
              </a:schemeClr>
              <a:schemeClr val="accent1">
                <a:shade val="90000"/>
                <a:hueOff val="14499"/>
                <a:satOff val="-40532"/>
                <a:lumOff val="34954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6876E0-225A-46A9-9E07-FC41EAEDCBD9}">
      <dsp:nvSpPr>
        <dsp:cNvPr id="0" name=""/>
        <dsp:cNvSpPr/>
      </dsp:nvSpPr>
      <dsp:spPr>
        <a:xfrm>
          <a:off x="5310790" y="2585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29091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29091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海盜船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5340399" y="32194"/>
        <a:ext cx="1625679" cy="951720"/>
      </dsp:txXfrm>
    </dsp:sp>
    <dsp:sp modelId="{A812D285-CF16-4BFB-A7B3-6388BE823A98}">
      <dsp:nvSpPr>
        <dsp:cNvPr id="0" name=""/>
        <dsp:cNvSpPr/>
      </dsp:nvSpPr>
      <dsp:spPr>
        <a:xfrm rot="5400000">
          <a:off x="5023685" y="2070461"/>
          <a:ext cx="1255921" cy="1516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16311"/>
                <a:satOff val="-45598"/>
                <a:lumOff val="39324"/>
                <a:alphaOff val="0"/>
                <a:shade val="88000"/>
                <a:lumMod val="88000"/>
              </a:schemeClr>
              <a:schemeClr val="accent1">
                <a:shade val="90000"/>
                <a:hueOff val="16311"/>
                <a:satOff val="-45598"/>
                <a:lumOff val="39324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263692-BF04-4982-934B-C1D1D8B5FADA}">
      <dsp:nvSpPr>
        <dsp:cNvPr id="0" name=""/>
        <dsp:cNvSpPr/>
      </dsp:nvSpPr>
      <dsp:spPr>
        <a:xfrm>
          <a:off x="5310790" y="1266259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32727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32727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密室逃脫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5340399" y="1295868"/>
        <a:ext cx="1625679" cy="951720"/>
      </dsp:txXfrm>
    </dsp:sp>
    <dsp:sp modelId="{148938BA-79C8-4FD2-95F5-2E3317C3BFFC}">
      <dsp:nvSpPr>
        <dsp:cNvPr id="0" name=""/>
        <dsp:cNvSpPr/>
      </dsp:nvSpPr>
      <dsp:spPr>
        <a:xfrm rot="5400000">
          <a:off x="5023685" y="3334135"/>
          <a:ext cx="1255921" cy="15164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18124"/>
                <a:satOff val="-50665"/>
                <a:lumOff val="43693"/>
                <a:alphaOff val="0"/>
                <a:shade val="88000"/>
                <a:lumMod val="88000"/>
              </a:schemeClr>
              <a:schemeClr val="accent1">
                <a:shade val="90000"/>
                <a:hueOff val="18124"/>
                <a:satOff val="-50665"/>
                <a:lumOff val="43693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E4E4F-6B0B-43BD-B36F-C714C537352A}">
      <dsp:nvSpPr>
        <dsp:cNvPr id="0" name=""/>
        <dsp:cNvSpPr/>
      </dsp:nvSpPr>
      <dsp:spPr>
        <a:xfrm>
          <a:off x="5310790" y="2529932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36364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36364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14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30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回學校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5340399" y="2559541"/>
        <a:ext cx="1625679" cy="951720"/>
      </dsp:txXfrm>
    </dsp:sp>
    <dsp:sp modelId="{1275D518-BD0D-4657-BB12-A46116DC010D}">
      <dsp:nvSpPr>
        <dsp:cNvPr id="0" name=""/>
        <dsp:cNvSpPr/>
      </dsp:nvSpPr>
      <dsp:spPr>
        <a:xfrm>
          <a:off x="5310790" y="3793606"/>
          <a:ext cx="1684897" cy="10109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40000"/>
                <a:shade val="88000"/>
                <a:lumMod val="88000"/>
              </a:schemeClr>
              <a:schemeClr val="accent1">
                <a:alpha val="90000"/>
                <a:hueOff val="0"/>
                <a:satOff val="0"/>
                <a:lumOff val="0"/>
                <a:alphaOff val="-40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16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：</a:t>
          </a:r>
          <a:r>
            <a:rPr lang="en-US" altLang="zh-TW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00</a:t>
          </a:r>
          <a:r>
            <a:rPr lang="zh-TW" altLang="en-US" sz="1800" kern="1200" dirty="0" smtClean="0">
              <a:latin typeface="文鼎超顏楷" panose="020B0609010101010101" pitchFamily="49" charset="-120"/>
              <a:ea typeface="文鼎超顏楷" panose="020B0609010101010101" pitchFamily="49" charset="-120"/>
            </a:rPr>
            <a:t>放學</a:t>
          </a:r>
          <a:endParaRPr lang="zh-TW" altLang="en-US" sz="1800" kern="1200" dirty="0">
            <a:latin typeface="文鼎超顏楷" panose="020B0609010101010101" pitchFamily="49" charset="-120"/>
            <a:ea typeface="文鼎超顏楷" panose="020B0609010101010101" pitchFamily="49" charset="-120"/>
          </a:endParaRPr>
        </a:p>
      </dsp:txBody>
      <dsp:txXfrm>
        <a:off x="5340399" y="3823215"/>
        <a:ext cx="1625679" cy="951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097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57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54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521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1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80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16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04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1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5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29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2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75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30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98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91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36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6FB25C-47A9-4DAC-85F1-5F769E716E0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729EDD-05EC-43E2-8712-06AE0FDF87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64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TDxrilKr3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cap.taipei/cp.aspx?n=57F1A46B66881160&amp;s=40099B55372ED81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420000">
            <a:off x="255511" y="1227306"/>
            <a:ext cx="10441644" cy="1343656"/>
          </a:xfrm>
        </p:spPr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校外教學：兒童新樂園</a:t>
            </a:r>
            <a:endParaRPr lang="zh-TW" altLang="en-US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1420000">
            <a:off x="833207" y="3407396"/>
            <a:ext cx="9755187" cy="550333"/>
          </a:xfrm>
        </p:spPr>
        <p:txBody>
          <a:bodyPr/>
          <a:lstStyle/>
          <a:p>
            <a:r>
              <a:rPr lang="en-US" altLang="zh-TW" dirty="0" smtClean="0">
                <a:latin typeface="文鼎古印體" panose="020B0609010101010101" pitchFamily="49" charset="-120"/>
                <a:ea typeface="文鼎古印體" panose="020B0609010101010101" pitchFamily="49" charset="-120"/>
              </a:rPr>
              <a:t>4</a:t>
            </a:r>
            <a:r>
              <a:rPr lang="zh-TW" altLang="en-US" dirty="0" smtClean="0">
                <a:latin typeface="文鼎古印體" panose="020B0609010101010101" pitchFamily="49" charset="-120"/>
                <a:ea typeface="文鼎古印體" panose="020B0609010101010101" pitchFamily="49" charset="-120"/>
              </a:rPr>
              <a:t>年</a:t>
            </a:r>
            <a:r>
              <a:rPr lang="en-US" altLang="zh-TW" dirty="0" smtClean="0">
                <a:latin typeface="文鼎古印體" panose="020B0609010101010101" pitchFamily="49" charset="-120"/>
                <a:ea typeface="文鼎古印體" panose="020B0609010101010101" pitchFamily="49" charset="-120"/>
              </a:rPr>
              <a:t>5</a:t>
            </a:r>
            <a:r>
              <a:rPr lang="zh-TW" altLang="en-US" dirty="0" smtClean="0">
                <a:latin typeface="文鼎古印體" panose="020B0609010101010101" pitchFamily="49" charset="-120"/>
                <a:ea typeface="文鼎古印體" panose="020B0609010101010101" pitchFamily="49" charset="-120"/>
              </a:rPr>
              <a:t>班校外教學</a:t>
            </a:r>
          </a:p>
          <a:p>
            <a:r>
              <a:rPr lang="zh-TW" altLang="en-US" dirty="0" smtClean="0">
                <a:latin typeface="文鼎古印體" panose="020B0609010101010101" pitchFamily="49" charset="-120"/>
                <a:ea typeface="文鼎古印體" panose="020B0609010101010101" pitchFamily="49" charset="-120"/>
              </a:rPr>
              <a:t>作者：</a:t>
            </a:r>
            <a:r>
              <a:rPr lang="zh-TW" altLang="en-US" u="sng" dirty="0" smtClean="0">
                <a:latin typeface="文鼎中隸" panose="020B0609010101010101" pitchFamily="49" charset="-120"/>
                <a:ea typeface="文鼎中隸" panose="020B0609010101010101" pitchFamily="49" charset="-120"/>
              </a:rPr>
              <a:t>楊家溱</a:t>
            </a:r>
            <a:endParaRPr lang="en-US" altLang="zh-TW" u="sng" dirty="0" smtClean="0">
              <a:latin typeface="文鼎中隸" panose="020B0609010101010101" pitchFamily="49" charset="-120"/>
              <a:ea typeface="文鼎中隸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782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8863" y="154320"/>
            <a:ext cx="10396882" cy="1151965"/>
          </a:xfrm>
        </p:spPr>
        <p:txBody>
          <a:bodyPr/>
          <a:lstStyle/>
          <a:p>
            <a:r>
              <a:rPr lang="en-US" altLang="zh-TW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4</a:t>
            </a:r>
            <a:r>
              <a:rPr lang="zh-TW" altLang="en-US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年</a:t>
            </a:r>
            <a:r>
              <a:rPr lang="en-US" altLang="zh-TW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5</a:t>
            </a:r>
            <a:r>
              <a:rPr lang="zh-TW" altLang="en-US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班第</a:t>
            </a:r>
            <a:r>
              <a:rPr lang="en-US" altLang="zh-TW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5</a:t>
            </a:r>
            <a:r>
              <a:rPr lang="zh-TW" altLang="en-US" dirty="0" smtClean="0">
                <a:latin typeface="文鼎超顏楷" panose="020B0609010101010101" pitchFamily="49" charset="-120"/>
                <a:ea typeface="文鼎超顏楷" panose="020B0609010101010101" pitchFamily="49" charset="-120"/>
              </a:rPr>
              <a:t>組行程：</a:t>
            </a:r>
            <a:endParaRPr lang="zh-TW" altLang="en-US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268172"/>
              </p:ext>
            </p:extLst>
          </p:nvPr>
        </p:nvGraphicFramePr>
        <p:xfrm>
          <a:off x="2782389" y="1162595"/>
          <a:ext cx="7824651" cy="480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77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票價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6120780"/>
              </p:ext>
            </p:extLst>
          </p:nvPr>
        </p:nvGraphicFramePr>
        <p:xfrm>
          <a:off x="244355" y="2085959"/>
          <a:ext cx="11279774" cy="292758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91966">
                  <a:extLst>
                    <a:ext uri="{9D8B030D-6E8A-4147-A177-3AD203B41FA5}">
                      <a16:colId xmlns:a16="http://schemas.microsoft.com/office/drawing/2014/main" val="225559306"/>
                    </a:ext>
                  </a:extLst>
                </a:gridCol>
                <a:gridCol w="1691966">
                  <a:extLst>
                    <a:ext uri="{9D8B030D-6E8A-4147-A177-3AD203B41FA5}">
                      <a16:colId xmlns:a16="http://schemas.microsoft.com/office/drawing/2014/main" val="3011807389"/>
                    </a:ext>
                  </a:extLst>
                </a:gridCol>
                <a:gridCol w="1691966">
                  <a:extLst>
                    <a:ext uri="{9D8B030D-6E8A-4147-A177-3AD203B41FA5}">
                      <a16:colId xmlns:a16="http://schemas.microsoft.com/office/drawing/2014/main" val="644098328"/>
                    </a:ext>
                  </a:extLst>
                </a:gridCol>
                <a:gridCol w="1691966">
                  <a:extLst>
                    <a:ext uri="{9D8B030D-6E8A-4147-A177-3AD203B41FA5}">
                      <a16:colId xmlns:a16="http://schemas.microsoft.com/office/drawing/2014/main" val="3543475347"/>
                    </a:ext>
                  </a:extLst>
                </a:gridCol>
                <a:gridCol w="1691966">
                  <a:extLst>
                    <a:ext uri="{9D8B030D-6E8A-4147-A177-3AD203B41FA5}">
                      <a16:colId xmlns:a16="http://schemas.microsoft.com/office/drawing/2014/main" val="2144946232"/>
                    </a:ext>
                  </a:extLst>
                </a:gridCol>
                <a:gridCol w="1691966">
                  <a:extLst>
                    <a:ext uri="{9D8B030D-6E8A-4147-A177-3AD203B41FA5}">
                      <a16:colId xmlns:a16="http://schemas.microsoft.com/office/drawing/2014/main" val="3789470216"/>
                    </a:ext>
                  </a:extLst>
                </a:gridCol>
                <a:gridCol w="1127978">
                  <a:extLst>
                    <a:ext uri="{9D8B030D-6E8A-4147-A177-3AD203B41FA5}">
                      <a16:colId xmlns:a16="http://schemas.microsoft.com/office/drawing/2014/main" val="3127539509"/>
                    </a:ext>
                  </a:extLst>
                </a:gridCol>
              </a:tblGrid>
              <a:tr h="46392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票種</a:t>
                      </a:r>
                      <a:endParaRPr lang="zh-TW" altLang="en-US" sz="3600" b="0" dirty="0">
                        <a:solidFill>
                          <a:srgbClr val="343434"/>
                        </a:solidFill>
                        <a:effectLst/>
                        <a:latin typeface="文鼎細行楷" panose="020B0609010101010101" pitchFamily="49" charset="-120"/>
                        <a:ea typeface="文鼎細行楷" panose="020B0609010101010101" pitchFamily="49" charset="-120"/>
                      </a:endParaRPr>
                    </a:p>
                  </a:txBody>
                  <a:tcPr marL="28571" marR="28571" marT="28571" marB="2857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門票</a:t>
                      </a:r>
                      <a:r>
                        <a:rPr lang="en-US" altLang="zh-TW" sz="18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【</a:t>
                      </a:r>
                      <a:r>
                        <a:rPr lang="zh-TW" altLang="en-US" sz="18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適用紙本五倍券及數位五倍券</a:t>
                      </a:r>
                      <a:r>
                        <a:rPr lang="en-US" altLang="zh-TW" sz="18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】</a:t>
                      </a:r>
                      <a:endParaRPr lang="zh-TW" altLang="en-US" sz="1800" b="0">
                        <a:solidFill>
                          <a:srgbClr val="343434"/>
                        </a:solidFill>
                        <a:effectLst/>
                        <a:latin typeface="文鼎細行楷" panose="020B0609010101010101" pitchFamily="49" charset="-120"/>
                        <a:ea typeface="文鼎細行楷" panose="020B0609010101010101" pitchFamily="49" charset="-120"/>
                      </a:endParaRPr>
                    </a:p>
                  </a:txBody>
                  <a:tcPr marL="28571" marR="28571" marT="28571" marB="2857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園區自營遊樂設施</a:t>
                      </a:r>
                      <a:br>
                        <a:rPr lang="zh-TW" altLang="en-US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</a:br>
                      <a:r>
                        <a:rPr lang="zh-TW" altLang="en-US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（每項每次）</a:t>
                      </a:r>
                      <a:endParaRPr lang="zh-TW" altLang="en-US" sz="2400" b="0">
                        <a:solidFill>
                          <a:srgbClr val="343434"/>
                        </a:solidFill>
                        <a:effectLst/>
                        <a:latin typeface="文鼎細行楷" panose="020B0609010101010101" pitchFamily="49" charset="-120"/>
                        <a:ea typeface="文鼎細行楷" panose="020B0609010101010101" pitchFamily="49" charset="-120"/>
                      </a:endParaRPr>
                    </a:p>
                  </a:txBody>
                  <a:tcPr marL="28571" marR="28571" marT="28571" marB="2857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委外小型遊樂設施</a:t>
                      </a:r>
                      <a:br>
                        <a:rPr lang="zh-TW" altLang="en-US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</a:br>
                      <a:r>
                        <a:rPr lang="zh-TW" altLang="en-US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（每項每次）</a:t>
                      </a:r>
                      <a:endParaRPr lang="zh-TW" altLang="en-US" sz="2400" b="0">
                        <a:solidFill>
                          <a:srgbClr val="343434"/>
                        </a:solidFill>
                        <a:effectLst/>
                        <a:latin typeface="文鼎細行楷" panose="020B0609010101010101" pitchFamily="49" charset="-120"/>
                        <a:ea typeface="文鼎細行楷" panose="020B0609010101010101" pitchFamily="49" charset="-120"/>
                      </a:endParaRPr>
                    </a:p>
                  </a:txBody>
                  <a:tcPr marL="28571" marR="28571" marT="28571" marB="2857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小小水樂園</a:t>
                      </a:r>
                      <a:br>
                        <a:rPr lang="zh-TW" altLang="en-US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</a:br>
                      <a:r>
                        <a:rPr lang="en-US" altLang="zh-TW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(</a:t>
                      </a:r>
                      <a:r>
                        <a:rPr lang="zh-TW" altLang="en-US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夏季開放</a:t>
                      </a:r>
                      <a:r>
                        <a:rPr lang="en-US" altLang="zh-TW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)</a:t>
                      </a:r>
                      <a:br>
                        <a:rPr lang="en-US" altLang="zh-TW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</a:br>
                      <a:r>
                        <a:rPr lang="zh-TW" altLang="en-US" sz="240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（每次）</a:t>
                      </a:r>
                      <a:endParaRPr lang="zh-TW" altLang="en-US" sz="2400" b="0">
                        <a:solidFill>
                          <a:srgbClr val="343434"/>
                        </a:solidFill>
                        <a:effectLst/>
                        <a:latin typeface="文鼎細行楷" panose="020B0609010101010101" pitchFamily="49" charset="-120"/>
                        <a:ea typeface="文鼎細行楷" panose="020B0609010101010101" pitchFamily="49" charset="-120"/>
                      </a:endParaRPr>
                    </a:p>
                  </a:txBody>
                  <a:tcPr marL="28571" marR="28571" marT="28571" marB="2857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32417"/>
                  </a:ext>
                </a:extLst>
              </a:tr>
              <a:tr h="15357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全票</a:t>
                      </a:r>
                      <a:endParaRPr lang="zh-TW" altLang="en-US" sz="2400" b="0" dirty="0">
                        <a:solidFill>
                          <a:srgbClr val="343434"/>
                        </a:solidFill>
                        <a:effectLst/>
                        <a:latin typeface="文鼎細行楷" panose="020B0609010101010101" pitchFamily="49" charset="-120"/>
                        <a:ea typeface="文鼎細行楷" panose="020B0609010101010101" pitchFamily="49" charset="-120"/>
                      </a:endParaRPr>
                    </a:p>
                  </a:txBody>
                  <a:tcPr marL="28571" marR="28571" marT="28571" marB="2857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優待票</a:t>
                      </a:r>
                      <a:br>
                        <a:rPr lang="zh-TW" altLang="en-US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</a:br>
                      <a:r>
                        <a:rPr lang="en-US" altLang="zh-TW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(5</a:t>
                      </a:r>
                      <a:r>
                        <a:rPr lang="zh-TW" altLang="en-US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折</a:t>
                      </a:r>
                      <a:r>
                        <a:rPr lang="en-US" altLang="zh-TW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)</a:t>
                      </a:r>
                      <a:endParaRPr lang="en-US" altLang="zh-TW" sz="2400" b="0" dirty="0">
                        <a:solidFill>
                          <a:srgbClr val="343434"/>
                        </a:solidFill>
                        <a:effectLst/>
                        <a:latin typeface="文鼎細行楷" panose="020B0609010101010101" pitchFamily="49" charset="-120"/>
                        <a:ea typeface="文鼎細行楷" panose="020B0609010101010101" pitchFamily="49" charset="-120"/>
                      </a:endParaRPr>
                    </a:p>
                  </a:txBody>
                  <a:tcPr marL="28571" marR="28571" marT="28571" marB="2857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團體票</a:t>
                      </a:r>
                      <a:br>
                        <a:rPr lang="zh-TW" altLang="en-US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</a:br>
                      <a:r>
                        <a:rPr lang="en-US" altLang="zh-TW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(7</a:t>
                      </a:r>
                      <a:r>
                        <a:rPr lang="zh-TW" altLang="en-US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折</a:t>
                      </a:r>
                      <a:r>
                        <a:rPr lang="en-US" altLang="zh-TW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)</a:t>
                      </a:r>
                      <a:endParaRPr lang="en-US" altLang="zh-TW" sz="2400" b="0" dirty="0">
                        <a:solidFill>
                          <a:srgbClr val="343434"/>
                        </a:solidFill>
                        <a:effectLst/>
                        <a:latin typeface="文鼎細行楷" panose="020B0609010101010101" pitchFamily="49" charset="-120"/>
                        <a:ea typeface="文鼎細行楷" panose="020B0609010101010101" pitchFamily="49" charset="-120"/>
                      </a:endParaRPr>
                    </a:p>
                  </a:txBody>
                  <a:tcPr marL="28571" marR="28571" marT="28571" marB="2857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177896"/>
                  </a:ext>
                </a:extLst>
              </a:tr>
              <a:tr h="46392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sz="20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票價</a:t>
                      </a:r>
                      <a:br>
                        <a:rPr lang="zh-TW" altLang="en-US" sz="20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</a:br>
                      <a:r>
                        <a:rPr lang="en-US" altLang="zh-TW" sz="20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(</a:t>
                      </a:r>
                      <a:r>
                        <a:rPr lang="zh-TW" altLang="en-US" sz="20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元，含稅</a:t>
                      </a:r>
                      <a:r>
                        <a:rPr lang="en-US" altLang="zh-TW" sz="20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)</a:t>
                      </a:r>
                    </a:p>
                  </a:txBody>
                  <a:tcPr marL="28571" marR="28571" marT="28571" marB="28571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28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30</a:t>
                      </a:r>
                    </a:p>
                  </a:txBody>
                  <a:tcPr marL="28571" marR="28571" marT="28571" marB="28571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28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15</a:t>
                      </a:r>
                    </a:p>
                  </a:txBody>
                  <a:tcPr marL="28571" marR="28571" marT="28571" marB="28571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2800" dirty="0" smtClean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30</a:t>
                      </a:r>
                      <a:r>
                        <a:rPr lang="zh-TW" altLang="en-US" sz="2800" dirty="0" smtClean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人</a:t>
                      </a:r>
                      <a:r>
                        <a:rPr lang="zh-TW" altLang="en-US" sz="28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/>
                      </a:r>
                      <a:br>
                        <a:rPr lang="zh-TW" altLang="en-US" sz="28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</a:br>
                      <a:r>
                        <a:rPr lang="zh-TW" altLang="en-US" sz="28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以上</a:t>
                      </a:r>
                    </a:p>
                  </a:txBody>
                  <a:tcPr marL="28571" marR="28571" marT="28571" marB="2857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30 (7</a:t>
                      </a:r>
                      <a:r>
                        <a:rPr lang="zh-TW" altLang="en-US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項</a:t>
                      </a:r>
                      <a:r>
                        <a:rPr lang="en-US" altLang="zh-TW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)</a:t>
                      </a:r>
                    </a:p>
                  </a:txBody>
                  <a:tcPr marL="28571" marR="28571" marT="28571" marB="28571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28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50-80</a:t>
                      </a:r>
                      <a:endParaRPr lang="en-US" altLang="zh-TW" sz="2800" b="0" dirty="0">
                        <a:effectLst/>
                        <a:latin typeface="文鼎細行楷" panose="020B0609010101010101" pitchFamily="49" charset="-120"/>
                        <a:ea typeface="文鼎細行楷" panose="020B0609010101010101" pitchFamily="49" charset="-120"/>
                      </a:endParaRPr>
                    </a:p>
                  </a:txBody>
                  <a:tcPr marL="28571" marR="28571" marT="28571" marB="28571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28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50</a:t>
                      </a:r>
                    </a:p>
                  </a:txBody>
                  <a:tcPr marL="28571" marR="28571" marT="28571" marB="28571" anchor="ctr"/>
                </a:tc>
                <a:extLst>
                  <a:ext uri="{0D108BD9-81ED-4DB2-BD59-A6C34878D82A}">
                    <a16:rowId xmlns:a16="http://schemas.microsoft.com/office/drawing/2014/main" val="179956390"/>
                  </a:ext>
                </a:extLst>
              </a:tr>
              <a:tr h="4639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20 (8</a:t>
                      </a:r>
                      <a:r>
                        <a:rPr lang="zh-TW" altLang="en-US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項</a:t>
                      </a:r>
                      <a:r>
                        <a:rPr lang="en-US" altLang="zh-TW" sz="2400" dirty="0">
                          <a:effectLst/>
                          <a:latin typeface="文鼎細行楷" panose="020B0609010101010101" pitchFamily="49" charset="-120"/>
                          <a:ea typeface="文鼎細行楷" panose="020B0609010101010101" pitchFamily="49" charset="-120"/>
                        </a:rPr>
                        <a:t>)</a:t>
                      </a:r>
                    </a:p>
                  </a:txBody>
                  <a:tcPr marL="28571" marR="28571" marT="28571" marB="28571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73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58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密室逃脫 ： 重返基地</a:t>
            </a:r>
            <a:r>
              <a:rPr lang="en-US" altLang="zh-TW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720</a:t>
            </a:r>
            <a:endParaRPr lang="zh-TW" altLang="en-US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3200" dirty="0">
                <a:solidFill>
                  <a:schemeClr val="accen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【</a:t>
            </a:r>
            <a:r>
              <a:rPr lang="zh-TW" altLang="en-US" sz="3200" dirty="0">
                <a:solidFill>
                  <a:schemeClr val="accen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重返基地</a:t>
            </a:r>
            <a:r>
              <a:rPr lang="en-US" altLang="zh-TW" sz="3200" dirty="0">
                <a:solidFill>
                  <a:schemeClr val="accen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720】</a:t>
            </a:r>
            <a:r>
              <a:rPr lang="zh-TW" altLang="en-US" sz="3200" dirty="0">
                <a:solidFill>
                  <a:schemeClr val="accen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各位菜鳥太空組員，在超空間航行時遭遇不明原因，被傳到未知的星區。在嘗試修復太空船返回基地時又遭遇各種狀況，能否得救只能靠各位的努力了</a:t>
            </a:r>
            <a:r>
              <a:rPr lang="en-US" altLang="zh-TW" sz="3200" dirty="0">
                <a:solidFill>
                  <a:schemeClr val="accen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…</a:t>
            </a:r>
            <a:endParaRPr lang="zh-TW" altLang="en-US" sz="3200" dirty="0">
              <a:solidFill>
                <a:schemeClr val="accent1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+mj-cs"/>
            </a:endParaRPr>
          </a:p>
        </p:txBody>
      </p:sp>
      <p:pic>
        <p:nvPicPr>
          <p:cNvPr id="2052" name="Picture 4" descr="《重返基地720》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79" y="1843940"/>
            <a:ext cx="3429821" cy="3681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6408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617" y="685799"/>
            <a:ext cx="10396882" cy="115814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小飛龍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accen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舊有龍鳳船的改良版，以四條可愛飛龍相互追逐為主題之傾斜轉盤可</a:t>
            </a:r>
            <a:r>
              <a:rPr lang="en-US" altLang="zh-TW" sz="3200" dirty="0">
                <a:solidFill>
                  <a:schemeClr val="accen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360</a:t>
            </a:r>
            <a:r>
              <a:rPr lang="zh-TW" altLang="en-US" sz="3200" dirty="0">
                <a:solidFill>
                  <a:schemeClr val="accen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j-cs"/>
              </a:rPr>
              <a:t>度旋轉，更好玩更刺激</a:t>
            </a:r>
            <a:r>
              <a:rPr lang="zh-TW" altLang="en-US" sz="3200" dirty="0"/>
              <a:t>。</a:t>
            </a:r>
          </a:p>
        </p:txBody>
      </p:sp>
      <p:pic>
        <p:nvPicPr>
          <p:cNvPr id="3074" name="Picture 2" descr="小飛龍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85" y="1995319"/>
            <a:ext cx="4505689" cy="3379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77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613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/>
            </a:r>
            <a:br>
              <a:rPr lang="zh-TW" altLang="en-US" b="1" dirty="0" smtClean="0"/>
            </a:br>
            <a:r>
              <a:rPr lang="zh-TW" altLang="en-US" sz="6000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兒童新樂園簡介</a:t>
            </a:r>
            <a:endParaRPr lang="zh-TW" altLang="en-US" sz="6000" dirty="0">
              <a:latin typeface="文鼎超顏楷" panose="020B0609010101010101" pitchFamily="49" charset="-120"/>
              <a:ea typeface="文鼎超顏楷" panose="020B0609010101010101" pitchFamily="49" charset="-120"/>
            </a:endParaRPr>
          </a:p>
        </p:txBody>
      </p:sp>
      <p:pic>
        <p:nvPicPr>
          <p:cNvPr id="3" name="KTDxrilKr3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3708" y="1576508"/>
            <a:ext cx="7142692" cy="40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5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資料來源：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7976" y="2311591"/>
            <a:ext cx="10394707" cy="1790146"/>
          </a:xfrm>
        </p:spPr>
        <p:txBody>
          <a:bodyPr/>
          <a:lstStyle/>
          <a:p>
            <a:r>
              <a:rPr lang="zh-TW" altLang="en-US" sz="2800" dirty="0" smtClean="0">
                <a:latin typeface="文鼎粗廣告體" panose="020B0609010101010101" pitchFamily="49" charset="-120"/>
                <a:ea typeface="文鼎粗廣告體" panose="020B0609010101010101" pitchFamily="49" charset="-120"/>
              </a:rPr>
              <a:t>兒童新樂園</a:t>
            </a:r>
            <a:r>
              <a:rPr lang="zh-TW" altLang="en-US" sz="2800" dirty="0" smtClean="0"/>
              <a:t>：</a:t>
            </a:r>
            <a:r>
              <a:rPr lang="en-US" altLang="zh-TW" dirty="0">
                <a:solidFill>
                  <a:srgbClr val="C00000"/>
                </a:solidFill>
                <a:latin typeface="Lucida Handwriting" panose="03010101010101010101" pitchFamily="66" charset="0"/>
                <a:hlinkClick r:id="rId2"/>
              </a:rPr>
              <a:t>https://www.tcap.taipei/cp.aspx?n=57F1A46B66881160&amp;s=40099B55372ED816</a:t>
            </a:r>
            <a:endParaRPr lang="zh-TW" altLang="en-US" dirty="0">
              <a:solidFill>
                <a:srgbClr val="C0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9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70</TotalTime>
  <Words>270</Words>
  <Application>Microsoft Office PowerPoint</Application>
  <PresentationFormat>寬螢幕</PresentationFormat>
  <Paragraphs>40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8" baseType="lpstr">
      <vt:lpstr>文鼎中隸</vt:lpstr>
      <vt:lpstr>文鼎古印體</vt:lpstr>
      <vt:lpstr>文鼎粗廣告體</vt:lpstr>
      <vt:lpstr>文鼎細行楷</vt:lpstr>
      <vt:lpstr>文鼎超顏楷</vt:lpstr>
      <vt:lpstr>清松手寫體2</vt:lpstr>
      <vt:lpstr>新細明體</vt:lpstr>
      <vt:lpstr>Arial</vt:lpstr>
      <vt:lpstr>Impact</vt:lpstr>
      <vt:lpstr>Lucida Handwriting</vt:lpstr>
      <vt:lpstr>主要賽事</vt:lpstr>
      <vt:lpstr>校外教學：兒童新樂園</vt:lpstr>
      <vt:lpstr>4年5班第5組行程：</vt:lpstr>
      <vt:lpstr>票價</vt:lpstr>
      <vt:lpstr>密室逃脫 ： 重返基地720</vt:lpstr>
      <vt:lpstr>小飛龍</vt:lpstr>
      <vt:lpstr> 兒童新樂園簡介</vt:lpstr>
      <vt:lpstr>資料來源：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校外教學：兒童新樂園</dc:title>
  <dc:creator>Windows 使用者</dc:creator>
  <cp:lastModifiedBy>Windows 使用者</cp:lastModifiedBy>
  <cp:revision>10</cp:revision>
  <dcterms:created xsi:type="dcterms:W3CDTF">2021-12-28T03:36:22Z</dcterms:created>
  <dcterms:modified xsi:type="dcterms:W3CDTF">2022-01-11T03:44:10Z</dcterms:modified>
</cp:coreProperties>
</file>