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CCECFF"/>
    <a:srgbClr val="FFFF99"/>
    <a:srgbClr val="FF0066"/>
    <a:srgbClr val="9966FF"/>
    <a:srgbClr val="00FFFF"/>
    <a:srgbClr val="FFCCFF"/>
    <a:srgbClr val="99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0A56CF-D052-4F43-A4DB-A2638B3CB884}" type="doc">
      <dgm:prSet loTypeId="urn:microsoft.com/office/officeart/2005/8/layout/process5" loCatId="process" qsTypeId="urn:microsoft.com/office/officeart/2005/8/quickstyle/3d1" qsCatId="3D" csTypeId="urn:microsoft.com/office/officeart/2005/8/colors/accent1_2" csCatId="accent1" phldr="1"/>
      <dgm:spPr/>
    </dgm:pt>
    <dgm:pt modelId="{082A4941-B16B-4A13-910A-6C6EDD6AF4D8}">
      <dgm:prSet phldrT="[文字]"/>
      <dgm:spPr>
        <a:gradFill rotWithShape="0">
          <a:gsLst>
            <a:gs pos="0">
              <a:srgbClr val="9933FF"/>
            </a:gs>
            <a:gs pos="100000">
              <a:srgbClr val="00B0F0"/>
            </a:gs>
          </a:gsLst>
        </a:gradFill>
      </dgm:spPr>
      <dgm:t>
        <a:bodyPr/>
        <a:lstStyle/>
        <a:p>
          <a:r>
            <a:rPr lang="en-US" altLang="zh-TW" dirty="0" smtClean="0">
              <a:solidFill>
                <a:schemeClr val="tx1"/>
              </a:solidFill>
            </a:rPr>
            <a:t>8:00</a:t>
          </a:r>
          <a:r>
            <a:rPr lang="zh-TW" altLang="en-US" dirty="0" smtClean="0">
              <a:solidFill>
                <a:schemeClr val="tx1"/>
              </a:solidFill>
            </a:rPr>
            <a:t>起床</a:t>
          </a:r>
          <a:endParaRPr lang="zh-TW" altLang="en-US" dirty="0">
            <a:solidFill>
              <a:schemeClr val="tx1"/>
            </a:solidFill>
          </a:endParaRPr>
        </a:p>
      </dgm:t>
    </dgm:pt>
    <dgm:pt modelId="{03233AC5-A76D-414E-8E5D-DE394E35957E}" type="parTrans" cxnId="{DA13562A-D174-4C14-8476-A10D60171052}">
      <dgm:prSet/>
      <dgm:spPr/>
      <dgm:t>
        <a:bodyPr/>
        <a:lstStyle/>
        <a:p>
          <a:endParaRPr lang="zh-TW" altLang="en-US"/>
        </a:p>
      </dgm:t>
    </dgm:pt>
    <dgm:pt modelId="{FC70BD5D-93B8-4CFF-AABB-2C8D796C278D}" type="sibTrans" cxnId="{DA13562A-D174-4C14-8476-A10D60171052}">
      <dgm:prSet/>
      <dgm:spPr/>
      <dgm:t>
        <a:bodyPr/>
        <a:lstStyle/>
        <a:p>
          <a:endParaRPr lang="zh-TW" altLang="en-US"/>
        </a:p>
      </dgm:t>
    </dgm:pt>
    <dgm:pt modelId="{CC79C548-ADAF-49F5-9935-F494B513C668}">
      <dgm:prSet phldrT="[文字]"/>
      <dgm:spPr>
        <a:gradFill rotWithShape="0">
          <a:gsLst>
            <a:gs pos="44000">
              <a:srgbClr val="9900FF"/>
            </a:gs>
            <a:gs pos="75000">
              <a:srgbClr val="00B0F0"/>
            </a:gs>
          </a:gsLst>
        </a:gradFill>
      </dgm:spPr>
      <dgm:t>
        <a:bodyPr/>
        <a:lstStyle/>
        <a:p>
          <a:r>
            <a:rPr lang="en-US" altLang="zh-TW" dirty="0" smtClean="0">
              <a:solidFill>
                <a:schemeClr val="tx1"/>
              </a:solidFill>
            </a:rPr>
            <a:t>9:00</a:t>
          </a:r>
          <a:r>
            <a:rPr lang="zh-TW" altLang="en-US" dirty="0" smtClean="0">
              <a:solidFill>
                <a:schemeClr val="tx1"/>
              </a:solidFill>
            </a:rPr>
            <a:t>開始玩</a:t>
          </a:r>
          <a:endParaRPr lang="zh-TW" altLang="en-US" dirty="0">
            <a:solidFill>
              <a:schemeClr val="tx1"/>
            </a:solidFill>
          </a:endParaRPr>
        </a:p>
      </dgm:t>
    </dgm:pt>
    <dgm:pt modelId="{222AEE07-45D1-4E7E-906D-A85D52EB4979}" type="parTrans" cxnId="{EDE9EAEF-2143-46CE-A84A-5FA30B9178F8}">
      <dgm:prSet/>
      <dgm:spPr/>
      <dgm:t>
        <a:bodyPr/>
        <a:lstStyle/>
        <a:p>
          <a:endParaRPr lang="zh-TW" altLang="en-US"/>
        </a:p>
      </dgm:t>
    </dgm:pt>
    <dgm:pt modelId="{ED50CFE8-001B-4D8B-88D6-D76C3E7EC6D7}" type="sibTrans" cxnId="{EDE9EAEF-2143-46CE-A84A-5FA30B9178F8}">
      <dgm:prSet/>
      <dgm:spPr/>
      <dgm:t>
        <a:bodyPr/>
        <a:lstStyle/>
        <a:p>
          <a:endParaRPr lang="zh-TW" altLang="en-US"/>
        </a:p>
      </dgm:t>
    </dgm:pt>
    <dgm:pt modelId="{9C81FE4E-4798-4427-8ADD-CCD636FC80F7}">
      <dgm:prSet phldrT="[文字]"/>
      <dgm:spPr>
        <a:gradFill rotWithShape="0">
          <a:gsLst>
            <a:gs pos="42000">
              <a:srgbClr val="9933FF"/>
            </a:gs>
            <a:gs pos="100000">
              <a:srgbClr val="00B0F0"/>
            </a:gs>
          </a:gsLst>
        </a:gra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宇宙迴旋</a:t>
          </a:r>
          <a:endParaRPr lang="zh-TW" altLang="en-US" dirty="0">
            <a:solidFill>
              <a:schemeClr val="tx1"/>
            </a:solidFill>
          </a:endParaRPr>
        </a:p>
      </dgm:t>
    </dgm:pt>
    <dgm:pt modelId="{A05040DD-3EFE-4BC6-976E-6450C08533E1}" type="parTrans" cxnId="{AF912289-55FC-4B8B-9519-1135C84500AC}">
      <dgm:prSet/>
      <dgm:spPr/>
      <dgm:t>
        <a:bodyPr/>
        <a:lstStyle/>
        <a:p>
          <a:endParaRPr lang="zh-TW" altLang="en-US"/>
        </a:p>
      </dgm:t>
    </dgm:pt>
    <dgm:pt modelId="{3BDEDAF7-C48B-4FA1-8344-2B6CC9143E33}" type="sibTrans" cxnId="{AF912289-55FC-4B8B-9519-1135C84500AC}">
      <dgm:prSet/>
      <dgm:spPr/>
      <dgm:t>
        <a:bodyPr/>
        <a:lstStyle/>
        <a:p>
          <a:endParaRPr lang="zh-TW" altLang="en-US"/>
        </a:p>
      </dgm:t>
    </dgm:pt>
    <dgm:pt modelId="{45936FE3-11C1-4508-9327-0D57D92692CC}">
      <dgm:prSet phldrT="[文字]"/>
      <dgm:spPr>
        <a:gradFill rotWithShape="0">
          <a:gsLst>
            <a:gs pos="0">
              <a:srgbClr val="9900FF"/>
            </a:gs>
            <a:gs pos="100000">
              <a:srgbClr val="00B0F0"/>
            </a:gs>
          </a:gsLst>
        </a:gradFill>
      </dgm:spPr>
      <dgm:t>
        <a:bodyPr/>
        <a:lstStyle/>
        <a:p>
          <a:r>
            <a:rPr lang="en-US" altLang="zh-TW" dirty="0" smtClean="0">
              <a:solidFill>
                <a:schemeClr val="tx1"/>
              </a:solidFill>
            </a:rPr>
            <a:t>12:00</a:t>
          </a:r>
          <a:r>
            <a:rPr lang="zh-TW" altLang="en-US" dirty="0" smtClean="0">
              <a:solidFill>
                <a:schemeClr val="tx1"/>
              </a:solidFill>
            </a:rPr>
            <a:t>吃午餐</a:t>
          </a:r>
          <a:endParaRPr lang="zh-TW" altLang="en-US" dirty="0">
            <a:solidFill>
              <a:schemeClr val="tx1"/>
            </a:solidFill>
          </a:endParaRPr>
        </a:p>
      </dgm:t>
    </dgm:pt>
    <dgm:pt modelId="{8DB5064B-262B-4D14-93B5-107DA0B7B62B}" type="parTrans" cxnId="{ECE87FE3-753B-4AEB-9AB7-E1327F7D92F0}">
      <dgm:prSet/>
      <dgm:spPr/>
      <dgm:t>
        <a:bodyPr/>
        <a:lstStyle/>
        <a:p>
          <a:endParaRPr lang="zh-TW" altLang="en-US"/>
        </a:p>
      </dgm:t>
    </dgm:pt>
    <dgm:pt modelId="{83084DBF-989A-4203-9E55-0410D2270246}" type="sibTrans" cxnId="{ECE87FE3-753B-4AEB-9AB7-E1327F7D92F0}">
      <dgm:prSet/>
      <dgm:spPr/>
      <dgm:t>
        <a:bodyPr/>
        <a:lstStyle/>
        <a:p>
          <a:endParaRPr lang="zh-TW" altLang="en-US"/>
        </a:p>
      </dgm:t>
    </dgm:pt>
    <dgm:pt modelId="{283C4DE3-7E97-4D4B-B67D-BF7C3C6E1CAF}">
      <dgm:prSet/>
      <dgm:spPr>
        <a:gradFill rotWithShape="0">
          <a:gsLst>
            <a:gs pos="24000">
              <a:srgbClr val="9900FF"/>
            </a:gs>
            <a:gs pos="100000">
              <a:srgbClr val="00B0F0"/>
            </a:gs>
          </a:gsLst>
        </a:gradFill>
      </dgm:spPr>
      <dgm:t>
        <a:bodyPr/>
        <a:lstStyle/>
        <a:p>
          <a:r>
            <a:rPr lang="en-US" altLang="zh-TW" dirty="0" smtClean="0">
              <a:solidFill>
                <a:schemeClr val="tx1"/>
              </a:solidFill>
            </a:rPr>
            <a:t>15:00</a:t>
          </a:r>
          <a:r>
            <a:rPr lang="zh-TW" altLang="en-US" dirty="0" smtClean="0">
              <a:solidFill>
                <a:schemeClr val="tx1"/>
              </a:solidFill>
            </a:rPr>
            <a:t>回家</a:t>
          </a:r>
          <a:endParaRPr lang="zh-TW" altLang="en-US" dirty="0">
            <a:solidFill>
              <a:schemeClr val="tx1"/>
            </a:solidFill>
          </a:endParaRPr>
        </a:p>
      </dgm:t>
    </dgm:pt>
    <dgm:pt modelId="{C4E722CE-84F4-447D-BE68-A11751784A0E}" type="parTrans" cxnId="{651BEA44-2446-4DF3-B55D-411E3497468A}">
      <dgm:prSet/>
      <dgm:spPr/>
      <dgm:t>
        <a:bodyPr/>
        <a:lstStyle/>
        <a:p>
          <a:endParaRPr lang="zh-TW" altLang="en-US"/>
        </a:p>
      </dgm:t>
    </dgm:pt>
    <dgm:pt modelId="{056BDB1A-38A2-48F1-B666-F4BB2AC83680}" type="sibTrans" cxnId="{651BEA44-2446-4DF3-B55D-411E3497468A}">
      <dgm:prSet/>
      <dgm:spPr/>
      <dgm:t>
        <a:bodyPr/>
        <a:lstStyle/>
        <a:p>
          <a:endParaRPr lang="zh-TW" altLang="en-US"/>
        </a:p>
      </dgm:t>
    </dgm:pt>
    <dgm:pt modelId="{C66330D3-02E4-468E-9619-80FFDD886A3C}">
      <dgm:prSet/>
      <dgm:spPr>
        <a:gradFill rotWithShape="0">
          <a:gsLst>
            <a:gs pos="0">
              <a:srgbClr val="9900FF"/>
            </a:gs>
            <a:gs pos="100000">
              <a:srgbClr val="00B0F0"/>
            </a:gs>
          </a:gsLst>
        </a:gra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密室逃脫</a:t>
          </a:r>
          <a:endParaRPr lang="zh-TW" altLang="en-US" dirty="0">
            <a:solidFill>
              <a:schemeClr val="tx1"/>
            </a:solidFill>
          </a:endParaRPr>
        </a:p>
      </dgm:t>
    </dgm:pt>
    <dgm:pt modelId="{E6AC78B1-210F-4B32-8514-8006A9BAFD8E}" type="parTrans" cxnId="{BE56714F-748E-4B5B-B9A3-01EA0A098ED1}">
      <dgm:prSet/>
      <dgm:spPr/>
      <dgm:t>
        <a:bodyPr/>
        <a:lstStyle/>
        <a:p>
          <a:endParaRPr lang="zh-TW" altLang="en-US"/>
        </a:p>
      </dgm:t>
    </dgm:pt>
    <dgm:pt modelId="{C327E5CE-55BD-4CE9-8E04-7DD8AAE58DBD}" type="sibTrans" cxnId="{BE56714F-748E-4B5B-B9A3-01EA0A098ED1}">
      <dgm:prSet/>
      <dgm:spPr/>
      <dgm:t>
        <a:bodyPr/>
        <a:lstStyle/>
        <a:p>
          <a:endParaRPr lang="zh-TW" altLang="en-US"/>
        </a:p>
      </dgm:t>
    </dgm:pt>
    <dgm:pt modelId="{06A5D90A-4E32-471C-9098-80232DDFA50D}" type="pres">
      <dgm:prSet presAssocID="{A00A56CF-D052-4F43-A4DB-A2638B3CB884}" presName="diagram" presStyleCnt="0">
        <dgm:presLayoutVars>
          <dgm:dir/>
          <dgm:resizeHandles val="exact"/>
        </dgm:presLayoutVars>
      </dgm:prSet>
      <dgm:spPr/>
    </dgm:pt>
    <dgm:pt modelId="{2EE48D8E-B874-4A6E-B30C-16F4AAE3E8CF}" type="pres">
      <dgm:prSet presAssocID="{082A4941-B16B-4A13-910A-6C6EDD6AF4D8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B32957-7E7C-417B-A60D-3A68BA754197}" type="pres">
      <dgm:prSet presAssocID="{FC70BD5D-93B8-4CFF-AABB-2C8D796C278D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9B24D947-A0B6-491A-8312-B18EAB0A9F8C}" type="pres">
      <dgm:prSet presAssocID="{FC70BD5D-93B8-4CFF-AABB-2C8D796C278D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F2B65432-A2FA-4576-BC90-61566734C40A}" type="pres">
      <dgm:prSet presAssocID="{CC79C548-ADAF-49F5-9935-F494B513C668}" presName="node" presStyleLbl="node1" presStyleIdx="1" presStyleCnt="6" custLinFactNeighborY="86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743CA3-8F38-40B6-ACC9-4B860E2259DC}" type="pres">
      <dgm:prSet presAssocID="{ED50CFE8-001B-4D8B-88D6-D76C3E7EC6D7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6137E729-46F3-4DAD-9422-53D07210C86B}" type="pres">
      <dgm:prSet presAssocID="{ED50CFE8-001B-4D8B-88D6-D76C3E7EC6D7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68119D1F-8303-4DA1-A6E6-5CA06CD76DA4}" type="pres">
      <dgm:prSet presAssocID="{9C81FE4E-4798-4427-8ADD-CCD636FC80F7}" presName="node" presStyleLbl="node1" presStyleIdx="2" presStyleCnt="6" custLinFactNeighborX="-1236" custLinFactNeighborY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9949FC-33AF-45B9-BF73-61B0A6F608F1}" type="pres">
      <dgm:prSet presAssocID="{3BDEDAF7-C48B-4FA1-8344-2B6CC9143E33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AE14D07B-70E2-4A8A-A8DC-FC0A05D813AE}" type="pres">
      <dgm:prSet presAssocID="{3BDEDAF7-C48B-4FA1-8344-2B6CC9143E33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BBB62DF7-6F32-4E7D-A857-70D66EB50337}" type="pres">
      <dgm:prSet presAssocID="{283C4DE3-7E97-4D4B-B67D-BF7C3C6E1CAF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1CAE99-1A25-46F6-9B3C-E0B3C2A86506}" type="pres">
      <dgm:prSet presAssocID="{056BDB1A-38A2-48F1-B666-F4BB2AC83680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EEC66213-CB4A-41AB-9615-EE3D2E0927C2}" type="pres">
      <dgm:prSet presAssocID="{056BDB1A-38A2-48F1-B666-F4BB2AC83680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BAE089EF-54EB-4AC8-A69D-B9C98E73C2C6}" type="pres">
      <dgm:prSet presAssocID="{45936FE3-11C1-4508-9327-0D57D92692CC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030A4C-2F66-49BA-8EB0-7D0151354AC9}" type="pres">
      <dgm:prSet presAssocID="{83084DBF-989A-4203-9E55-0410D2270246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527A824D-C225-4FA6-9AD6-C8CB6C5AC7B4}" type="pres">
      <dgm:prSet presAssocID="{83084DBF-989A-4203-9E55-0410D2270246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B67CC968-5D1A-411C-B3CA-885448B6D444}" type="pres">
      <dgm:prSet presAssocID="{C66330D3-02E4-468E-9619-80FFDD886A3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CE87FE3-753B-4AEB-9AB7-E1327F7D92F0}" srcId="{A00A56CF-D052-4F43-A4DB-A2638B3CB884}" destId="{45936FE3-11C1-4508-9327-0D57D92692CC}" srcOrd="4" destOrd="0" parTransId="{8DB5064B-262B-4D14-93B5-107DA0B7B62B}" sibTransId="{83084DBF-989A-4203-9E55-0410D2270246}"/>
    <dgm:cxn modelId="{838E32C3-8197-46BB-A134-E345AB8FFB84}" type="presOf" srcId="{ED50CFE8-001B-4D8B-88D6-D76C3E7EC6D7}" destId="{6137E729-46F3-4DAD-9422-53D07210C86B}" srcOrd="1" destOrd="0" presId="urn:microsoft.com/office/officeart/2005/8/layout/process5"/>
    <dgm:cxn modelId="{B5498281-EC58-474D-9538-79C8461D8986}" type="presOf" srcId="{CC79C548-ADAF-49F5-9935-F494B513C668}" destId="{F2B65432-A2FA-4576-BC90-61566734C40A}" srcOrd="0" destOrd="0" presId="urn:microsoft.com/office/officeart/2005/8/layout/process5"/>
    <dgm:cxn modelId="{2FD2ED3B-B5E1-492B-B45D-BBAF0C2EEE8E}" type="presOf" srcId="{3BDEDAF7-C48B-4FA1-8344-2B6CC9143E33}" destId="{DC9949FC-33AF-45B9-BF73-61B0A6F608F1}" srcOrd="0" destOrd="0" presId="urn:microsoft.com/office/officeart/2005/8/layout/process5"/>
    <dgm:cxn modelId="{CF70BA27-93FE-4724-8430-C221BB9B60C6}" type="presOf" srcId="{FC70BD5D-93B8-4CFF-AABB-2C8D796C278D}" destId="{10B32957-7E7C-417B-A60D-3A68BA754197}" srcOrd="0" destOrd="0" presId="urn:microsoft.com/office/officeart/2005/8/layout/process5"/>
    <dgm:cxn modelId="{DA13562A-D174-4C14-8476-A10D60171052}" srcId="{A00A56CF-D052-4F43-A4DB-A2638B3CB884}" destId="{082A4941-B16B-4A13-910A-6C6EDD6AF4D8}" srcOrd="0" destOrd="0" parTransId="{03233AC5-A76D-414E-8E5D-DE394E35957E}" sibTransId="{FC70BD5D-93B8-4CFF-AABB-2C8D796C278D}"/>
    <dgm:cxn modelId="{BE56714F-748E-4B5B-B9A3-01EA0A098ED1}" srcId="{A00A56CF-D052-4F43-A4DB-A2638B3CB884}" destId="{C66330D3-02E4-468E-9619-80FFDD886A3C}" srcOrd="5" destOrd="0" parTransId="{E6AC78B1-210F-4B32-8514-8006A9BAFD8E}" sibTransId="{C327E5CE-55BD-4CE9-8E04-7DD8AAE58DBD}"/>
    <dgm:cxn modelId="{E5B76AA1-3612-4131-9D9B-229008854386}" type="presOf" srcId="{056BDB1A-38A2-48F1-B666-F4BB2AC83680}" destId="{651CAE99-1A25-46F6-9B3C-E0B3C2A86506}" srcOrd="0" destOrd="0" presId="urn:microsoft.com/office/officeart/2005/8/layout/process5"/>
    <dgm:cxn modelId="{22BB6525-BCD7-42CC-872D-C2C1B3128491}" type="presOf" srcId="{ED50CFE8-001B-4D8B-88D6-D76C3E7EC6D7}" destId="{0B743CA3-8F38-40B6-ACC9-4B860E2259DC}" srcOrd="0" destOrd="0" presId="urn:microsoft.com/office/officeart/2005/8/layout/process5"/>
    <dgm:cxn modelId="{EDE9EAEF-2143-46CE-A84A-5FA30B9178F8}" srcId="{A00A56CF-D052-4F43-A4DB-A2638B3CB884}" destId="{CC79C548-ADAF-49F5-9935-F494B513C668}" srcOrd="1" destOrd="0" parTransId="{222AEE07-45D1-4E7E-906D-A85D52EB4979}" sibTransId="{ED50CFE8-001B-4D8B-88D6-D76C3E7EC6D7}"/>
    <dgm:cxn modelId="{7067B0CB-5DBB-4F51-95B2-F0DAC2C8D17C}" type="presOf" srcId="{283C4DE3-7E97-4D4B-B67D-BF7C3C6E1CAF}" destId="{BBB62DF7-6F32-4E7D-A857-70D66EB50337}" srcOrd="0" destOrd="0" presId="urn:microsoft.com/office/officeart/2005/8/layout/process5"/>
    <dgm:cxn modelId="{A9E5ED95-73DA-47BE-B1DE-BD6755C1C593}" type="presOf" srcId="{A00A56CF-D052-4F43-A4DB-A2638B3CB884}" destId="{06A5D90A-4E32-471C-9098-80232DDFA50D}" srcOrd="0" destOrd="0" presId="urn:microsoft.com/office/officeart/2005/8/layout/process5"/>
    <dgm:cxn modelId="{A810C50D-1EA0-4775-BF2D-CE1A81B68DE0}" type="presOf" srcId="{FC70BD5D-93B8-4CFF-AABB-2C8D796C278D}" destId="{9B24D947-A0B6-491A-8312-B18EAB0A9F8C}" srcOrd="1" destOrd="0" presId="urn:microsoft.com/office/officeart/2005/8/layout/process5"/>
    <dgm:cxn modelId="{2EEB4B43-6B3D-4F30-B32C-804821D946DB}" type="presOf" srcId="{9C81FE4E-4798-4427-8ADD-CCD636FC80F7}" destId="{68119D1F-8303-4DA1-A6E6-5CA06CD76DA4}" srcOrd="0" destOrd="0" presId="urn:microsoft.com/office/officeart/2005/8/layout/process5"/>
    <dgm:cxn modelId="{651BEA44-2446-4DF3-B55D-411E3497468A}" srcId="{A00A56CF-D052-4F43-A4DB-A2638B3CB884}" destId="{283C4DE3-7E97-4D4B-B67D-BF7C3C6E1CAF}" srcOrd="3" destOrd="0" parTransId="{C4E722CE-84F4-447D-BE68-A11751784A0E}" sibTransId="{056BDB1A-38A2-48F1-B666-F4BB2AC83680}"/>
    <dgm:cxn modelId="{30AC309C-4A5F-43BC-A074-A6FC3715EA3D}" type="presOf" srcId="{056BDB1A-38A2-48F1-B666-F4BB2AC83680}" destId="{EEC66213-CB4A-41AB-9615-EE3D2E0927C2}" srcOrd="1" destOrd="0" presId="urn:microsoft.com/office/officeart/2005/8/layout/process5"/>
    <dgm:cxn modelId="{513F9242-A59A-40A2-BEE6-A827ACF3CCDD}" type="presOf" srcId="{C66330D3-02E4-468E-9619-80FFDD886A3C}" destId="{B67CC968-5D1A-411C-B3CA-885448B6D444}" srcOrd="0" destOrd="0" presId="urn:microsoft.com/office/officeart/2005/8/layout/process5"/>
    <dgm:cxn modelId="{AF912289-55FC-4B8B-9519-1135C84500AC}" srcId="{A00A56CF-D052-4F43-A4DB-A2638B3CB884}" destId="{9C81FE4E-4798-4427-8ADD-CCD636FC80F7}" srcOrd="2" destOrd="0" parTransId="{A05040DD-3EFE-4BC6-976E-6450C08533E1}" sibTransId="{3BDEDAF7-C48B-4FA1-8344-2B6CC9143E33}"/>
    <dgm:cxn modelId="{EE016D81-645D-4746-8D46-91BC78322114}" type="presOf" srcId="{082A4941-B16B-4A13-910A-6C6EDD6AF4D8}" destId="{2EE48D8E-B874-4A6E-B30C-16F4AAE3E8CF}" srcOrd="0" destOrd="0" presId="urn:microsoft.com/office/officeart/2005/8/layout/process5"/>
    <dgm:cxn modelId="{AE053A3B-2DA0-4AF4-82D4-FA9DBDEE92AB}" type="presOf" srcId="{83084DBF-989A-4203-9E55-0410D2270246}" destId="{527A824D-C225-4FA6-9AD6-C8CB6C5AC7B4}" srcOrd="1" destOrd="0" presId="urn:microsoft.com/office/officeart/2005/8/layout/process5"/>
    <dgm:cxn modelId="{99ADEFE5-DA4C-426B-9B5E-E1D48A6F9759}" type="presOf" srcId="{3BDEDAF7-C48B-4FA1-8344-2B6CC9143E33}" destId="{AE14D07B-70E2-4A8A-A8DC-FC0A05D813AE}" srcOrd="1" destOrd="0" presId="urn:microsoft.com/office/officeart/2005/8/layout/process5"/>
    <dgm:cxn modelId="{4B65B325-5757-4E04-838C-0AD3561AFF91}" type="presOf" srcId="{83084DBF-989A-4203-9E55-0410D2270246}" destId="{71030A4C-2F66-49BA-8EB0-7D0151354AC9}" srcOrd="0" destOrd="0" presId="urn:microsoft.com/office/officeart/2005/8/layout/process5"/>
    <dgm:cxn modelId="{BE337B8E-EEA1-4430-A833-34369E18AFF7}" type="presOf" srcId="{45936FE3-11C1-4508-9327-0D57D92692CC}" destId="{BAE089EF-54EB-4AC8-A69D-B9C98E73C2C6}" srcOrd="0" destOrd="0" presId="urn:microsoft.com/office/officeart/2005/8/layout/process5"/>
    <dgm:cxn modelId="{F5FCC4A5-7F2D-4071-928B-B24BBB1819B4}" type="presParOf" srcId="{06A5D90A-4E32-471C-9098-80232DDFA50D}" destId="{2EE48D8E-B874-4A6E-B30C-16F4AAE3E8CF}" srcOrd="0" destOrd="0" presId="urn:microsoft.com/office/officeart/2005/8/layout/process5"/>
    <dgm:cxn modelId="{7A8FEAE5-BDC6-40C7-B869-BFBB09077E3A}" type="presParOf" srcId="{06A5D90A-4E32-471C-9098-80232DDFA50D}" destId="{10B32957-7E7C-417B-A60D-3A68BA754197}" srcOrd="1" destOrd="0" presId="urn:microsoft.com/office/officeart/2005/8/layout/process5"/>
    <dgm:cxn modelId="{33B5D990-137B-435D-8399-10DF025DEBAC}" type="presParOf" srcId="{10B32957-7E7C-417B-A60D-3A68BA754197}" destId="{9B24D947-A0B6-491A-8312-B18EAB0A9F8C}" srcOrd="0" destOrd="0" presId="urn:microsoft.com/office/officeart/2005/8/layout/process5"/>
    <dgm:cxn modelId="{AE876752-D6A7-4275-8AD1-97ACAF7DF22E}" type="presParOf" srcId="{06A5D90A-4E32-471C-9098-80232DDFA50D}" destId="{F2B65432-A2FA-4576-BC90-61566734C40A}" srcOrd="2" destOrd="0" presId="urn:microsoft.com/office/officeart/2005/8/layout/process5"/>
    <dgm:cxn modelId="{09BB1680-DB09-44FD-898B-60A00B669EB0}" type="presParOf" srcId="{06A5D90A-4E32-471C-9098-80232DDFA50D}" destId="{0B743CA3-8F38-40B6-ACC9-4B860E2259DC}" srcOrd="3" destOrd="0" presId="urn:microsoft.com/office/officeart/2005/8/layout/process5"/>
    <dgm:cxn modelId="{E38595AF-4D4A-423D-97A4-E8A4495F7F28}" type="presParOf" srcId="{0B743CA3-8F38-40B6-ACC9-4B860E2259DC}" destId="{6137E729-46F3-4DAD-9422-53D07210C86B}" srcOrd="0" destOrd="0" presId="urn:microsoft.com/office/officeart/2005/8/layout/process5"/>
    <dgm:cxn modelId="{A9C4CFFD-7C75-4C01-A513-F36D9D3E021C}" type="presParOf" srcId="{06A5D90A-4E32-471C-9098-80232DDFA50D}" destId="{68119D1F-8303-4DA1-A6E6-5CA06CD76DA4}" srcOrd="4" destOrd="0" presId="urn:microsoft.com/office/officeart/2005/8/layout/process5"/>
    <dgm:cxn modelId="{976905E4-2F11-486F-8309-3E434A1EFF4A}" type="presParOf" srcId="{06A5D90A-4E32-471C-9098-80232DDFA50D}" destId="{DC9949FC-33AF-45B9-BF73-61B0A6F608F1}" srcOrd="5" destOrd="0" presId="urn:microsoft.com/office/officeart/2005/8/layout/process5"/>
    <dgm:cxn modelId="{6BDE46D0-19C3-4884-B7EC-4DC768D6201F}" type="presParOf" srcId="{DC9949FC-33AF-45B9-BF73-61B0A6F608F1}" destId="{AE14D07B-70E2-4A8A-A8DC-FC0A05D813AE}" srcOrd="0" destOrd="0" presId="urn:microsoft.com/office/officeart/2005/8/layout/process5"/>
    <dgm:cxn modelId="{C4B5FE47-47BC-4A77-B6E1-48D6169B5AAE}" type="presParOf" srcId="{06A5D90A-4E32-471C-9098-80232DDFA50D}" destId="{BBB62DF7-6F32-4E7D-A857-70D66EB50337}" srcOrd="6" destOrd="0" presId="urn:microsoft.com/office/officeart/2005/8/layout/process5"/>
    <dgm:cxn modelId="{72596419-7F43-443E-9DF5-2E842B8FF567}" type="presParOf" srcId="{06A5D90A-4E32-471C-9098-80232DDFA50D}" destId="{651CAE99-1A25-46F6-9B3C-E0B3C2A86506}" srcOrd="7" destOrd="0" presId="urn:microsoft.com/office/officeart/2005/8/layout/process5"/>
    <dgm:cxn modelId="{242F5381-BBE5-41F7-81E0-2B08718641F0}" type="presParOf" srcId="{651CAE99-1A25-46F6-9B3C-E0B3C2A86506}" destId="{EEC66213-CB4A-41AB-9615-EE3D2E0927C2}" srcOrd="0" destOrd="0" presId="urn:microsoft.com/office/officeart/2005/8/layout/process5"/>
    <dgm:cxn modelId="{5C187595-4AA6-4A7E-82BA-5468035A7148}" type="presParOf" srcId="{06A5D90A-4E32-471C-9098-80232DDFA50D}" destId="{BAE089EF-54EB-4AC8-A69D-B9C98E73C2C6}" srcOrd="8" destOrd="0" presId="urn:microsoft.com/office/officeart/2005/8/layout/process5"/>
    <dgm:cxn modelId="{E48226D5-02C9-42E1-AAAB-7F4407D3A09F}" type="presParOf" srcId="{06A5D90A-4E32-471C-9098-80232DDFA50D}" destId="{71030A4C-2F66-49BA-8EB0-7D0151354AC9}" srcOrd="9" destOrd="0" presId="urn:microsoft.com/office/officeart/2005/8/layout/process5"/>
    <dgm:cxn modelId="{495B1B9A-A072-4EC5-8FA5-EE9BADBD8E8C}" type="presParOf" srcId="{71030A4C-2F66-49BA-8EB0-7D0151354AC9}" destId="{527A824D-C225-4FA6-9AD6-C8CB6C5AC7B4}" srcOrd="0" destOrd="0" presId="urn:microsoft.com/office/officeart/2005/8/layout/process5"/>
    <dgm:cxn modelId="{0FC487AD-969A-42C0-945F-C8D20B8A4D33}" type="presParOf" srcId="{06A5D90A-4E32-471C-9098-80232DDFA50D}" destId="{B67CC968-5D1A-411C-B3CA-885448B6D444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E48D8E-B874-4A6E-B30C-16F4AAE3E8CF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933FF"/>
            </a:gs>
            <a:gs pos="100000">
              <a:srgbClr val="00B0F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000" kern="1200" dirty="0" smtClean="0">
              <a:solidFill>
                <a:schemeClr val="tx1"/>
              </a:solidFill>
            </a:rPr>
            <a:t>8:00</a:t>
          </a:r>
          <a:r>
            <a:rPr lang="zh-TW" altLang="en-US" sz="4000" kern="1200" dirty="0" smtClean="0">
              <a:solidFill>
                <a:schemeClr val="tx1"/>
              </a:solidFill>
            </a:rPr>
            <a:t>起床</a:t>
          </a:r>
          <a:endParaRPr lang="zh-TW" altLang="en-US" sz="4000" kern="1200" dirty="0">
            <a:solidFill>
              <a:schemeClr val="tx1"/>
            </a:solidFill>
          </a:endParaRPr>
        </a:p>
      </dsp:txBody>
      <dsp:txXfrm>
        <a:off x="144776" y="50451"/>
        <a:ext cx="2620721" cy="1534246"/>
      </dsp:txXfrm>
    </dsp:sp>
    <dsp:sp modelId="{10B32957-7E7C-417B-A60D-3A68BA754197}">
      <dsp:nvSpPr>
        <dsp:cNvPr id="0" name=""/>
        <dsp:cNvSpPr/>
      </dsp:nvSpPr>
      <dsp:spPr>
        <a:xfrm rot="12715">
          <a:off x="3052253" y="487739"/>
          <a:ext cx="575835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4" y="622143"/>
        <a:ext cx="403085" cy="404168"/>
      </dsp:txXfrm>
    </dsp:sp>
    <dsp:sp modelId="{F2B65432-A2FA-4576-BC90-61566734C40A}">
      <dsp:nvSpPr>
        <dsp:cNvPr id="0" name=""/>
        <dsp:cNvSpPr/>
      </dsp:nvSpPr>
      <dsp:spPr>
        <a:xfrm>
          <a:off x="3899706" y="16783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44000">
              <a:srgbClr val="9900FF"/>
            </a:gs>
            <a:gs pos="75000">
              <a:srgbClr val="00B0F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000" kern="1200" dirty="0" smtClean="0">
              <a:solidFill>
                <a:schemeClr val="tx1"/>
              </a:solidFill>
            </a:rPr>
            <a:t>9:00</a:t>
          </a:r>
          <a:r>
            <a:rPr lang="zh-TW" altLang="en-US" sz="4000" kern="1200" dirty="0" smtClean="0">
              <a:solidFill>
                <a:schemeClr val="tx1"/>
              </a:solidFill>
            </a:rPr>
            <a:t>開始玩</a:t>
          </a:r>
          <a:endParaRPr lang="zh-TW" altLang="en-US" sz="4000" kern="1200" dirty="0">
            <a:solidFill>
              <a:schemeClr val="tx1"/>
            </a:solidFill>
          </a:endParaRPr>
        </a:p>
      </dsp:txBody>
      <dsp:txXfrm>
        <a:off x="3947439" y="64516"/>
        <a:ext cx="2620721" cy="1534246"/>
      </dsp:txXfrm>
    </dsp:sp>
    <dsp:sp modelId="{0B743CA3-8F38-40B6-ACC9-4B860E2259DC}">
      <dsp:nvSpPr>
        <dsp:cNvPr id="0" name=""/>
        <dsp:cNvSpPr/>
      </dsp:nvSpPr>
      <dsp:spPr>
        <a:xfrm rot="21587172">
          <a:off x="6847530" y="487859"/>
          <a:ext cx="558042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47531" y="622894"/>
        <a:ext cx="390629" cy="404168"/>
      </dsp:txXfrm>
    </dsp:sp>
    <dsp:sp modelId="{68119D1F-8303-4DA1-A6E6-5CA06CD76DA4}">
      <dsp:nvSpPr>
        <dsp:cNvPr id="0" name=""/>
        <dsp:cNvSpPr/>
      </dsp:nvSpPr>
      <dsp:spPr>
        <a:xfrm>
          <a:off x="766879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42000">
              <a:srgbClr val="9933FF"/>
            </a:gs>
            <a:gs pos="100000">
              <a:srgbClr val="00B0F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tx1"/>
              </a:solidFill>
            </a:rPr>
            <a:t>宇宙迴旋</a:t>
          </a:r>
          <a:endParaRPr lang="zh-TW" altLang="en-US" sz="4000" kern="1200" dirty="0">
            <a:solidFill>
              <a:schemeClr val="tx1"/>
            </a:solidFill>
          </a:endParaRPr>
        </a:p>
      </dsp:txBody>
      <dsp:txXfrm>
        <a:off x="7716529" y="50451"/>
        <a:ext cx="2620721" cy="1534246"/>
      </dsp:txXfrm>
    </dsp:sp>
    <dsp:sp modelId="{DC9949FC-33AF-45B9-BF73-61B0A6F608F1}">
      <dsp:nvSpPr>
        <dsp:cNvPr id="0" name=""/>
        <dsp:cNvSpPr/>
      </dsp:nvSpPr>
      <dsp:spPr>
        <a:xfrm rot="5357512">
          <a:off x="8755537" y="1822564"/>
          <a:ext cx="575875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40323" y="1871440"/>
        <a:ext cx="404168" cy="403113"/>
      </dsp:txXfrm>
    </dsp:sp>
    <dsp:sp modelId="{BBB62DF7-6F32-4E7D-A857-70D66EB50337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24000">
              <a:srgbClr val="9900FF"/>
            </a:gs>
            <a:gs pos="100000">
              <a:srgbClr val="00B0F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000" kern="1200" dirty="0" smtClean="0">
              <a:solidFill>
                <a:schemeClr val="tx1"/>
              </a:solidFill>
            </a:rPr>
            <a:t>15:00</a:t>
          </a:r>
          <a:r>
            <a:rPr lang="zh-TW" altLang="en-US" sz="4000" kern="1200" dirty="0" smtClean="0">
              <a:solidFill>
                <a:schemeClr val="tx1"/>
              </a:solidFill>
            </a:rPr>
            <a:t>回家</a:t>
          </a:r>
          <a:endParaRPr lang="zh-TW" altLang="en-US" sz="4000" kern="1200" dirty="0">
            <a:solidFill>
              <a:schemeClr val="tx1"/>
            </a:solidFill>
          </a:endParaRPr>
        </a:p>
      </dsp:txBody>
      <dsp:txXfrm>
        <a:off x="7750101" y="2766639"/>
        <a:ext cx="2620721" cy="1534246"/>
      </dsp:txXfrm>
    </dsp:sp>
    <dsp:sp modelId="{651CAE99-1A25-46F6-9B3C-E0B3C2A86506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BAE089EF-54EB-4AC8-A69D-B9C98E73C2C6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900FF"/>
            </a:gs>
            <a:gs pos="100000">
              <a:srgbClr val="00B0F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000" kern="1200" dirty="0" smtClean="0">
              <a:solidFill>
                <a:schemeClr val="tx1"/>
              </a:solidFill>
            </a:rPr>
            <a:t>12:00</a:t>
          </a:r>
          <a:r>
            <a:rPr lang="zh-TW" altLang="en-US" sz="4000" kern="1200" dirty="0" smtClean="0">
              <a:solidFill>
                <a:schemeClr val="tx1"/>
              </a:solidFill>
            </a:rPr>
            <a:t>吃午餐</a:t>
          </a:r>
          <a:endParaRPr lang="zh-TW" altLang="en-US" sz="4000" kern="1200" dirty="0">
            <a:solidFill>
              <a:schemeClr val="tx1"/>
            </a:solidFill>
          </a:endParaRPr>
        </a:p>
      </dsp:txBody>
      <dsp:txXfrm>
        <a:off x="3947439" y="2766639"/>
        <a:ext cx="2620721" cy="1534246"/>
      </dsp:txXfrm>
    </dsp:sp>
    <dsp:sp modelId="{71030A4C-2F66-49BA-8EB0-7D0151354AC9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B67CC968-5D1A-411C-B3CA-885448B6D444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900FF"/>
            </a:gs>
            <a:gs pos="100000">
              <a:srgbClr val="00B0F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tx1"/>
              </a:solidFill>
            </a:rPr>
            <a:t>密室逃脫</a:t>
          </a:r>
          <a:endParaRPr lang="zh-TW" altLang="en-US" sz="4000" kern="1200" dirty="0">
            <a:solidFill>
              <a:schemeClr val="tx1"/>
            </a:solidFill>
          </a:endParaRPr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29AC-E343-4982-B694-A47EDAAA0A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1069-9287-453B-BF76-2A75905E2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77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29AC-E343-4982-B694-A47EDAAA0A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1069-9287-453B-BF76-2A75905E2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1091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29AC-E343-4982-B694-A47EDAAA0A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1069-9287-453B-BF76-2A75905E2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2679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29AC-E343-4982-B694-A47EDAAA0A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1069-9287-453B-BF76-2A75905E2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634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29AC-E343-4982-B694-A47EDAAA0A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1069-9287-453B-BF76-2A75905E2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7177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29AC-E343-4982-B694-A47EDAAA0A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1069-9287-453B-BF76-2A75905E2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0117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29AC-E343-4982-B694-A47EDAAA0A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1069-9287-453B-BF76-2A75905E2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8463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29AC-E343-4982-B694-A47EDAAA0A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1069-9287-453B-BF76-2A75905E2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1785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29AC-E343-4982-B694-A47EDAAA0A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1069-9287-453B-BF76-2A75905E2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6117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29AC-E343-4982-B694-A47EDAAA0A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1069-9287-453B-BF76-2A75905E2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0670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29AC-E343-4982-B694-A47EDAAA0A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1069-9287-453B-BF76-2A75905E2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1872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000">
              <a:srgbClr val="00B050"/>
            </a:gs>
            <a:gs pos="77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629AC-E343-4982-B694-A47EDAAA0A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41069-9287-453B-BF76-2A75905E2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3728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r>
              <a:rPr lang="en-US" altLang="zh-TW" dirty="0" smtClean="0"/>
              <a:t>405</a:t>
            </a:r>
            <a:r>
              <a:rPr lang="zh-TW" altLang="en-US" dirty="0" smtClean="0"/>
              <a:t>班行程規劃</a:t>
            </a:r>
            <a:endParaRPr lang="zh-TW" altLang="en-US" dirty="0"/>
          </a:p>
        </p:txBody>
      </p:sp>
      <p:sp>
        <p:nvSpPr>
          <p:cNvPr id="4" name="四角星形 3"/>
          <p:cNvSpPr/>
          <p:nvPr/>
        </p:nvSpPr>
        <p:spPr>
          <a:xfrm>
            <a:off x="209006" y="37215"/>
            <a:ext cx="692331" cy="809897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四角星形 4"/>
          <p:cNvSpPr/>
          <p:nvPr/>
        </p:nvSpPr>
        <p:spPr>
          <a:xfrm>
            <a:off x="65315" y="5786845"/>
            <a:ext cx="692331" cy="809897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四角星形 5"/>
          <p:cNvSpPr/>
          <p:nvPr/>
        </p:nvSpPr>
        <p:spPr>
          <a:xfrm>
            <a:off x="11423468" y="312466"/>
            <a:ext cx="692331" cy="809897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四角星形 6"/>
          <p:cNvSpPr/>
          <p:nvPr/>
        </p:nvSpPr>
        <p:spPr>
          <a:xfrm>
            <a:off x="11312437" y="5744753"/>
            <a:ext cx="640077" cy="851989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21000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4</a:t>
            </a:r>
            <a:r>
              <a:rPr lang="zh-TW" altLang="en-US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年</a:t>
            </a:r>
            <a:r>
              <a:rPr lang="en-US" altLang="zh-TW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5</a:t>
            </a:r>
            <a:r>
              <a:rPr lang="zh-TW" altLang="en-US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班</a:t>
            </a:r>
            <a:r>
              <a:rPr lang="en-US" altLang="zh-TW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:</a:t>
            </a:r>
            <a:r>
              <a:rPr lang="zh-TW" altLang="en-US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行程規劃</a:t>
            </a:r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982428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2006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46621" y="-631633"/>
            <a:ext cx="10515600" cy="2852737"/>
          </a:xfrm>
        </p:spPr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409654"/>
              </p:ext>
            </p:extLst>
          </p:nvPr>
        </p:nvGraphicFramePr>
        <p:xfrm>
          <a:off x="439965" y="3306422"/>
          <a:ext cx="11460299" cy="3029064"/>
        </p:xfrm>
        <a:graphic>
          <a:graphicData uri="http://schemas.openxmlformats.org/drawingml/2006/table">
            <a:tbl>
              <a:tblPr/>
              <a:tblGrid>
                <a:gridCol w="1719045">
                  <a:extLst>
                    <a:ext uri="{9D8B030D-6E8A-4147-A177-3AD203B41FA5}">
                      <a16:colId xmlns:a16="http://schemas.microsoft.com/office/drawing/2014/main" val="2339246339"/>
                    </a:ext>
                  </a:extLst>
                </a:gridCol>
                <a:gridCol w="1719045">
                  <a:extLst>
                    <a:ext uri="{9D8B030D-6E8A-4147-A177-3AD203B41FA5}">
                      <a16:colId xmlns:a16="http://schemas.microsoft.com/office/drawing/2014/main" val="3816146295"/>
                    </a:ext>
                  </a:extLst>
                </a:gridCol>
                <a:gridCol w="1719045">
                  <a:extLst>
                    <a:ext uri="{9D8B030D-6E8A-4147-A177-3AD203B41FA5}">
                      <a16:colId xmlns:a16="http://schemas.microsoft.com/office/drawing/2014/main" val="3022943097"/>
                    </a:ext>
                  </a:extLst>
                </a:gridCol>
                <a:gridCol w="1719045">
                  <a:extLst>
                    <a:ext uri="{9D8B030D-6E8A-4147-A177-3AD203B41FA5}">
                      <a16:colId xmlns:a16="http://schemas.microsoft.com/office/drawing/2014/main" val="2108880790"/>
                    </a:ext>
                  </a:extLst>
                </a:gridCol>
                <a:gridCol w="1719045">
                  <a:extLst>
                    <a:ext uri="{9D8B030D-6E8A-4147-A177-3AD203B41FA5}">
                      <a16:colId xmlns:a16="http://schemas.microsoft.com/office/drawing/2014/main" val="1669283232"/>
                    </a:ext>
                  </a:extLst>
                </a:gridCol>
                <a:gridCol w="1719045">
                  <a:extLst>
                    <a:ext uri="{9D8B030D-6E8A-4147-A177-3AD203B41FA5}">
                      <a16:colId xmlns:a16="http://schemas.microsoft.com/office/drawing/2014/main" val="117602535"/>
                    </a:ext>
                  </a:extLst>
                </a:gridCol>
                <a:gridCol w="1146029">
                  <a:extLst>
                    <a:ext uri="{9D8B030D-6E8A-4147-A177-3AD203B41FA5}">
                      <a16:colId xmlns:a16="http://schemas.microsoft.com/office/drawing/2014/main" val="1731593224"/>
                    </a:ext>
                  </a:extLst>
                </a:gridCol>
              </a:tblGrid>
              <a:tr h="57040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97543"/>
                  </a:ext>
                </a:extLst>
              </a:tr>
              <a:tr h="141618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887373"/>
                  </a:ext>
                </a:extLst>
              </a:tr>
              <a:tr h="1042470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826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5500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</p:txBody>
      </p:sp>
      <p:pic>
        <p:nvPicPr>
          <p:cNvPr id="2050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497" y="1825625"/>
            <a:ext cx="5214257" cy="391069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00206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0954477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pic>
        <p:nvPicPr>
          <p:cNvPr id="3079" name="Picture 7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851" y="2112077"/>
            <a:ext cx="4394595" cy="329594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1">
                <a:lumMod val="50000"/>
              </a:schemeClr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812383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67245" y="286340"/>
            <a:ext cx="91440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CCFF"/>
                </a:solidFill>
              </a:rPr>
              <a:t>資</a:t>
            </a:r>
            <a:r>
              <a:rPr lang="zh-TW" altLang="en-US" dirty="0" smtClean="0">
                <a:solidFill>
                  <a:srgbClr val="00FFFF"/>
                </a:solidFill>
              </a:rPr>
              <a:t>料</a:t>
            </a:r>
            <a:r>
              <a:rPr lang="zh-TW" altLang="en-US" dirty="0" smtClean="0">
                <a:solidFill>
                  <a:srgbClr val="9966FF"/>
                </a:solidFill>
              </a:rPr>
              <a:t>來</a:t>
            </a:r>
            <a:r>
              <a:rPr lang="zh-TW" altLang="en-US" dirty="0" smtClean="0">
                <a:solidFill>
                  <a:srgbClr val="FFFF99"/>
                </a:solidFill>
              </a:rPr>
              <a:t>源</a:t>
            </a:r>
            <a:endParaRPr lang="zh-TW" altLang="en-US" dirty="0">
              <a:solidFill>
                <a:srgbClr val="FFFF99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46069" y="3862660"/>
            <a:ext cx="9144000" cy="64402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9900CC"/>
                </a:solidFill>
              </a:rPr>
              <a:t>兒童新樂園</a:t>
            </a:r>
            <a:r>
              <a:rPr lang="en-US" altLang="zh-TW" dirty="0">
                <a:solidFill>
                  <a:srgbClr val="9900CC"/>
                </a:solidFill>
              </a:rPr>
              <a:t>https://www.tcap.taipei/cp.aspx?n=57F1A46B66881160</a:t>
            </a:r>
            <a:endParaRPr lang="zh-TW" altLang="en-US" dirty="0">
              <a:solidFill>
                <a:srgbClr val="9900CC"/>
              </a:solidFill>
            </a:endParaRPr>
          </a:p>
        </p:txBody>
      </p:sp>
      <p:sp>
        <p:nvSpPr>
          <p:cNvPr id="5" name="流程圖: 打孔紙帶 4"/>
          <p:cNvSpPr/>
          <p:nvPr/>
        </p:nvSpPr>
        <p:spPr>
          <a:xfrm>
            <a:off x="0" y="5826035"/>
            <a:ext cx="12100560" cy="391885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946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12029" y="665570"/>
            <a:ext cx="10515600" cy="1463675"/>
          </a:xfrm>
        </p:spPr>
        <p:txBody>
          <a:bodyPr/>
          <a:lstStyle/>
          <a:p>
            <a:r>
              <a:rPr lang="zh-TW" altLang="en-US" b="1" dirty="0"/>
              <a:t>兒童新</a:t>
            </a:r>
            <a:r>
              <a:rPr lang="zh-TW" altLang="en-US" b="1" dirty="0" smtClean="0"/>
              <a:t>樂園 </a:t>
            </a:r>
            <a:endParaRPr lang="zh-TW" altLang="en-US" b="1" dirty="0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39983" y="2221502"/>
            <a:ext cx="7234646" cy="4069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963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174</Words>
  <Application>Microsoft Office PowerPoint</Application>
  <PresentationFormat>寬螢幕</PresentationFormat>
  <Paragraphs>33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細明體</vt:lpstr>
      <vt:lpstr>新細明體</vt:lpstr>
      <vt:lpstr>Arial</vt:lpstr>
      <vt:lpstr>Calibri</vt:lpstr>
      <vt:lpstr>Calibri Light</vt:lpstr>
      <vt:lpstr>Office 佈景主題</vt:lpstr>
      <vt:lpstr>兒童新樂園</vt:lpstr>
      <vt:lpstr>4年5班:行程規劃</vt:lpstr>
      <vt:lpstr>票價</vt:lpstr>
      <vt:lpstr>叢林吼吼樹屋</vt:lpstr>
      <vt:lpstr>魔法星際飛車</vt:lpstr>
      <vt:lpstr>資料來源</vt:lpstr>
      <vt:lpstr>兒童新樂園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10</cp:revision>
  <dcterms:created xsi:type="dcterms:W3CDTF">2021-12-28T03:36:26Z</dcterms:created>
  <dcterms:modified xsi:type="dcterms:W3CDTF">2022-01-11T03:43:01Z</dcterms:modified>
</cp:coreProperties>
</file>