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5287AA-0E6D-4ECF-A4FC-BF6B63A8FEFD}" type="doc">
      <dgm:prSet loTypeId="urn:microsoft.com/office/officeart/2009/3/layout/SubStepProcess" loCatId="process" qsTypeId="urn:microsoft.com/office/officeart/2005/8/quickstyle/3d2" qsCatId="3D" csTypeId="urn:microsoft.com/office/officeart/2005/8/colors/colorful5" csCatId="colorful" phldr="1"/>
      <dgm:spPr/>
    </dgm:pt>
    <dgm:pt modelId="{5074B907-EAC6-4717-AD40-959382C1DA99}">
      <dgm:prSet phldrT="[文字]" custT="1"/>
      <dgm:spPr/>
      <dgm:t>
        <a:bodyPr/>
        <a:lstStyle/>
        <a:p>
          <a:r>
            <a:rPr lang="en-US" altLang="zh-TW" sz="2400" b="0" i="1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8:00</a:t>
          </a:r>
          <a:r>
            <a:rPr lang="zh-TW" altLang="en-US" sz="2400" b="0" i="1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起床</a:t>
          </a:r>
          <a:endParaRPr lang="zh-TW" altLang="en-US" sz="2400" b="0" i="1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E4143A36-6CD0-4645-9F0D-DF7844598B78}" type="parTrans" cxnId="{D49164BA-4FAE-4080-A67B-C40A27B7713D}">
      <dgm:prSet/>
      <dgm:spPr/>
      <dgm:t>
        <a:bodyPr/>
        <a:lstStyle/>
        <a:p>
          <a:endParaRPr lang="zh-TW" altLang="en-US"/>
        </a:p>
      </dgm:t>
    </dgm:pt>
    <dgm:pt modelId="{C8986634-FBF0-46D6-816B-E5060553AC5E}" type="sibTrans" cxnId="{D49164BA-4FAE-4080-A67B-C40A27B7713D}">
      <dgm:prSet/>
      <dgm:spPr/>
      <dgm:t>
        <a:bodyPr/>
        <a:lstStyle/>
        <a:p>
          <a:endParaRPr lang="zh-TW" altLang="en-US"/>
        </a:p>
      </dgm:t>
    </dgm:pt>
    <dgm:pt modelId="{A6C7B19E-D05A-4DE1-9BCB-E944F9F0CB45}">
      <dgm:prSet phldrT="[文字]"/>
      <dgm:spPr/>
      <dgm:t>
        <a:bodyPr/>
        <a:lstStyle/>
        <a:p>
          <a:r>
            <a:rPr lang="en-US" altLang="zh-TW" b="0" i="1" smtClean="0">
              <a:latin typeface="文鼎新藝體" panose="020B0609010101010101" pitchFamily="49" charset="-120"/>
              <a:ea typeface="文鼎新藝體" panose="020B0609010101010101" pitchFamily="49" charset="-120"/>
            </a:rPr>
            <a:t>9:00</a:t>
          </a:r>
          <a:r>
            <a:rPr lang="zh-TW" altLang="en-US" b="0" i="1" smtClean="0">
              <a:latin typeface="文鼎新藝體" panose="020B0609010101010101" pitchFamily="49" charset="-120"/>
              <a:ea typeface="文鼎新藝體" panose="020B0609010101010101" pitchFamily="49" charset="-120"/>
            </a:rPr>
            <a:t>開始玩</a:t>
          </a:r>
          <a:endParaRPr lang="zh-TW" altLang="en-US" b="0" i="1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7BF987D7-8D27-49C4-BA4D-BF3DFF224108}" type="parTrans" cxnId="{2DDF65CC-9F5B-4E7F-A5C1-06C455A1EEE5}">
      <dgm:prSet/>
      <dgm:spPr/>
      <dgm:t>
        <a:bodyPr/>
        <a:lstStyle/>
        <a:p>
          <a:endParaRPr lang="zh-TW" altLang="en-US"/>
        </a:p>
      </dgm:t>
    </dgm:pt>
    <dgm:pt modelId="{3D4D4185-224C-4136-8902-5DF7AAF17780}" type="sibTrans" cxnId="{2DDF65CC-9F5B-4E7F-A5C1-06C455A1EEE5}">
      <dgm:prSet/>
      <dgm:spPr/>
      <dgm:t>
        <a:bodyPr/>
        <a:lstStyle/>
        <a:p>
          <a:endParaRPr lang="zh-TW" altLang="en-US"/>
        </a:p>
      </dgm:t>
    </dgm:pt>
    <dgm:pt modelId="{D57E92CC-20FF-4879-AA00-DE91E011941C}">
      <dgm:prSet phldrT="[文字]"/>
      <dgm:spPr/>
      <dgm:t>
        <a:bodyPr/>
        <a:lstStyle/>
        <a:p>
          <a:r>
            <a:rPr lang="zh-TW" altLang="en-US" b="0" i="1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宇宙迴旋</a:t>
          </a:r>
          <a:endParaRPr lang="en-US" altLang="zh-TW" b="0" i="1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3A48853E-E6F0-4311-ADE4-D31EA0440E46}" type="parTrans" cxnId="{5C6A1387-E0BF-4C85-8611-49EE82D8696A}">
      <dgm:prSet/>
      <dgm:spPr/>
      <dgm:t>
        <a:bodyPr/>
        <a:lstStyle/>
        <a:p>
          <a:endParaRPr lang="zh-TW" altLang="en-US"/>
        </a:p>
      </dgm:t>
    </dgm:pt>
    <dgm:pt modelId="{03F24635-BEDF-44EC-A7DE-29BD4274B7EA}" type="sibTrans" cxnId="{5C6A1387-E0BF-4C85-8611-49EE82D8696A}">
      <dgm:prSet/>
      <dgm:spPr/>
      <dgm:t>
        <a:bodyPr/>
        <a:lstStyle/>
        <a:p>
          <a:endParaRPr lang="zh-TW" altLang="en-US"/>
        </a:p>
      </dgm:t>
    </dgm:pt>
    <dgm:pt modelId="{8ECA798C-D1BA-496C-9FCB-C26F9F745235}">
      <dgm:prSet phldrT="[文字]"/>
      <dgm:spPr/>
      <dgm:t>
        <a:bodyPr/>
        <a:lstStyle/>
        <a:p>
          <a:r>
            <a:rPr lang="zh-TW" altLang="en-US" b="0" i="1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密室逃脫</a:t>
          </a:r>
          <a:endParaRPr lang="en-US" altLang="zh-TW" b="0" i="1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B4B97636-1865-4949-A83E-84DC9264AC8C}" type="parTrans" cxnId="{45BA39E5-AEC7-4265-AE86-D4EC007F8A51}">
      <dgm:prSet/>
      <dgm:spPr/>
      <dgm:t>
        <a:bodyPr/>
        <a:lstStyle/>
        <a:p>
          <a:endParaRPr lang="zh-TW" altLang="en-US"/>
        </a:p>
      </dgm:t>
    </dgm:pt>
    <dgm:pt modelId="{11257E60-14B9-42A6-AFC7-110FF4FA4170}" type="sibTrans" cxnId="{45BA39E5-AEC7-4265-AE86-D4EC007F8A51}">
      <dgm:prSet/>
      <dgm:spPr/>
      <dgm:t>
        <a:bodyPr/>
        <a:lstStyle/>
        <a:p>
          <a:endParaRPr lang="zh-TW" altLang="en-US"/>
        </a:p>
      </dgm:t>
    </dgm:pt>
    <dgm:pt modelId="{7DAB55EE-4B55-4ECC-A7ED-8638215658BA}">
      <dgm:prSet phldrT="[文字]"/>
      <dgm:spPr/>
      <dgm:t>
        <a:bodyPr/>
        <a:lstStyle/>
        <a:p>
          <a:r>
            <a:rPr lang="en-US" altLang="zh-TW" b="0" i="1" smtClean="0">
              <a:latin typeface="文鼎新藝體" panose="020B0609010101010101" pitchFamily="49" charset="-120"/>
              <a:ea typeface="文鼎新藝體" panose="020B0609010101010101" pitchFamily="49" charset="-120"/>
            </a:rPr>
            <a:t>12:00</a:t>
          </a:r>
          <a:r>
            <a:rPr lang="zh-TW" altLang="en-US" b="0" i="1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吃午餐</a:t>
          </a:r>
          <a:endParaRPr lang="en-US" altLang="zh-TW" b="0" i="1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28DEE06D-5ED0-4ABC-953C-7C50C78DCC12}" type="parTrans" cxnId="{8240CF51-F5F9-4829-8F43-93465A9A9450}">
      <dgm:prSet/>
      <dgm:spPr/>
      <dgm:t>
        <a:bodyPr/>
        <a:lstStyle/>
        <a:p>
          <a:endParaRPr lang="zh-TW" altLang="en-US"/>
        </a:p>
      </dgm:t>
    </dgm:pt>
    <dgm:pt modelId="{86C42CF1-5C5B-4CF6-9596-45E469526BAE}" type="sibTrans" cxnId="{8240CF51-F5F9-4829-8F43-93465A9A9450}">
      <dgm:prSet/>
      <dgm:spPr/>
      <dgm:t>
        <a:bodyPr/>
        <a:lstStyle/>
        <a:p>
          <a:endParaRPr lang="zh-TW" altLang="en-US"/>
        </a:p>
      </dgm:t>
    </dgm:pt>
    <dgm:pt modelId="{93C4096B-D3F7-4070-8162-5F44A99E8268}">
      <dgm:prSet phldrT="[文字]"/>
      <dgm:spPr/>
      <dgm:t>
        <a:bodyPr/>
        <a:lstStyle/>
        <a:p>
          <a:r>
            <a:rPr lang="zh-TW" altLang="en-US" b="0" i="1" smtClean="0">
              <a:latin typeface="文鼎新藝體" panose="020B0609010101010101" pitchFamily="49" charset="-120"/>
              <a:ea typeface="文鼎新藝體" panose="020B0609010101010101" pitchFamily="49" charset="-120"/>
            </a:rPr>
            <a:t>摩天輪</a:t>
          </a:r>
          <a:endParaRPr lang="en-US" altLang="zh-TW" b="0" i="1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EA0AAA24-61E3-4057-9136-837F01BB2F5E}" type="parTrans" cxnId="{496AC8C1-37A6-4F74-A559-0CE5A9A814DE}">
      <dgm:prSet/>
      <dgm:spPr/>
      <dgm:t>
        <a:bodyPr/>
        <a:lstStyle/>
        <a:p>
          <a:endParaRPr lang="zh-TW" altLang="en-US"/>
        </a:p>
      </dgm:t>
    </dgm:pt>
    <dgm:pt modelId="{58D07B66-CFB0-4245-A825-1BB4AAB57C0F}" type="sibTrans" cxnId="{496AC8C1-37A6-4F74-A559-0CE5A9A814DE}">
      <dgm:prSet/>
      <dgm:spPr/>
      <dgm:t>
        <a:bodyPr/>
        <a:lstStyle/>
        <a:p>
          <a:endParaRPr lang="zh-TW" altLang="en-US"/>
        </a:p>
      </dgm:t>
    </dgm:pt>
    <dgm:pt modelId="{9EDE0063-C340-4650-9B4D-5D2AAF705CAE}">
      <dgm:prSet phldrT="[文字]"/>
      <dgm:spPr/>
      <dgm:t>
        <a:bodyPr/>
        <a:lstStyle/>
        <a:p>
          <a:r>
            <a:rPr lang="en-US" altLang="zh-TW" b="0" i="1" smtClean="0">
              <a:latin typeface="文鼎新藝體" panose="020B0609010101010101" pitchFamily="49" charset="-120"/>
              <a:ea typeface="文鼎新藝體" panose="020B0609010101010101" pitchFamily="49" charset="-120"/>
            </a:rPr>
            <a:t>15:00</a:t>
          </a:r>
          <a:r>
            <a:rPr lang="zh-TW" altLang="en-US" b="0" i="1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回家</a:t>
          </a:r>
          <a:endParaRPr lang="en-US" altLang="zh-TW" b="0" i="1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550B4D69-1D23-4FF8-AB17-590FD690626C}" type="parTrans" cxnId="{EC088AC8-E69B-45EB-A553-EC5A34563D15}">
      <dgm:prSet/>
      <dgm:spPr/>
      <dgm:t>
        <a:bodyPr/>
        <a:lstStyle/>
        <a:p>
          <a:endParaRPr lang="zh-TW" altLang="en-US"/>
        </a:p>
      </dgm:t>
    </dgm:pt>
    <dgm:pt modelId="{9ADEB684-8AFA-4E4C-BFB4-8AB6D3E345BD}" type="sibTrans" cxnId="{EC088AC8-E69B-45EB-A553-EC5A34563D15}">
      <dgm:prSet/>
      <dgm:spPr/>
      <dgm:t>
        <a:bodyPr/>
        <a:lstStyle/>
        <a:p>
          <a:endParaRPr lang="zh-TW" altLang="en-US"/>
        </a:p>
      </dgm:t>
    </dgm:pt>
    <dgm:pt modelId="{09152505-8359-4256-A34F-082C1375CDE5}" type="pres">
      <dgm:prSet presAssocID="{D65287AA-0E6D-4ECF-A4FC-BF6B63A8FEFD}" presName="Name0" presStyleCnt="0">
        <dgm:presLayoutVars>
          <dgm:chMax val="7"/>
          <dgm:dir/>
          <dgm:animOne val="branch"/>
        </dgm:presLayoutVars>
      </dgm:prSet>
      <dgm:spPr/>
    </dgm:pt>
    <dgm:pt modelId="{5992FA89-A1D5-4DA9-B705-9052BB09D5A8}" type="pres">
      <dgm:prSet presAssocID="{5074B907-EAC6-4717-AD40-959382C1DA99}" presName="parTx1" presStyleLbl="node1" presStyleIdx="0" presStyleCnt="7"/>
      <dgm:spPr/>
      <dgm:t>
        <a:bodyPr/>
        <a:lstStyle/>
        <a:p>
          <a:endParaRPr lang="zh-TW" altLang="en-US"/>
        </a:p>
      </dgm:t>
    </dgm:pt>
    <dgm:pt modelId="{396843C3-9DDF-447B-BA7C-207E38D3EA46}" type="pres">
      <dgm:prSet presAssocID="{A6C7B19E-D05A-4DE1-9BCB-E944F9F0CB45}" presName="parTx2" presStyleLbl="node1" presStyleIdx="1" presStyleCnt="7"/>
      <dgm:spPr/>
      <dgm:t>
        <a:bodyPr/>
        <a:lstStyle/>
        <a:p>
          <a:endParaRPr lang="zh-TW" altLang="en-US"/>
        </a:p>
      </dgm:t>
    </dgm:pt>
    <dgm:pt modelId="{A5385019-AA9A-41E9-BD58-88C88F26804A}" type="pres">
      <dgm:prSet presAssocID="{D57E92CC-20FF-4879-AA00-DE91E011941C}" presName="parTx3" presStyleLbl="node1" presStyleIdx="2" presStyleCnt="7"/>
      <dgm:spPr/>
      <dgm:t>
        <a:bodyPr/>
        <a:lstStyle/>
        <a:p>
          <a:endParaRPr lang="zh-TW" altLang="en-US"/>
        </a:p>
      </dgm:t>
    </dgm:pt>
    <dgm:pt modelId="{B32F5C48-AF47-4B1D-A2D0-85B62DDA34AB}" type="pres">
      <dgm:prSet presAssocID="{8ECA798C-D1BA-496C-9FCB-C26F9F745235}" presName="parTx4" presStyleLbl="node1" presStyleIdx="3" presStyleCnt="7"/>
      <dgm:spPr/>
      <dgm:t>
        <a:bodyPr/>
        <a:lstStyle/>
        <a:p>
          <a:endParaRPr lang="zh-TW" altLang="en-US"/>
        </a:p>
      </dgm:t>
    </dgm:pt>
    <dgm:pt modelId="{C037078C-6995-47C2-8C5F-FF68488648F8}" type="pres">
      <dgm:prSet presAssocID="{7DAB55EE-4B55-4ECC-A7ED-8638215658BA}" presName="parTx5" presStyleLbl="node1" presStyleIdx="4" presStyleCnt="7"/>
      <dgm:spPr/>
      <dgm:t>
        <a:bodyPr/>
        <a:lstStyle/>
        <a:p>
          <a:endParaRPr lang="zh-TW" altLang="en-US"/>
        </a:p>
      </dgm:t>
    </dgm:pt>
    <dgm:pt modelId="{5C9773D2-D12F-4C3F-8549-C2B977FDC571}" type="pres">
      <dgm:prSet presAssocID="{93C4096B-D3F7-4070-8162-5F44A99E8268}" presName="parTx6" presStyleLbl="node1" presStyleIdx="5" presStyleCnt="7"/>
      <dgm:spPr/>
      <dgm:t>
        <a:bodyPr/>
        <a:lstStyle/>
        <a:p>
          <a:endParaRPr lang="zh-TW" altLang="en-US"/>
        </a:p>
      </dgm:t>
    </dgm:pt>
    <dgm:pt modelId="{BFD2962C-671D-4C29-B691-E483F06E8B3F}" type="pres">
      <dgm:prSet presAssocID="{9EDE0063-C340-4650-9B4D-5D2AAF705CAE}" presName="parTx7" presStyleLbl="node1" presStyleIdx="6" presStyleCnt="7"/>
      <dgm:spPr/>
      <dgm:t>
        <a:bodyPr/>
        <a:lstStyle/>
        <a:p>
          <a:endParaRPr lang="zh-TW" altLang="en-US"/>
        </a:p>
      </dgm:t>
    </dgm:pt>
  </dgm:ptLst>
  <dgm:cxnLst>
    <dgm:cxn modelId="{5C6A1387-E0BF-4C85-8611-49EE82D8696A}" srcId="{D65287AA-0E6D-4ECF-A4FC-BF6B63A8FEFD}" destId="{D57E92CC-20FF-4879-AA00-DE91E011941C}" srcOrd="2" destOrd="0" parTransId="{3A48853E-E6F0-4311-ADE4-D31EA0440E46}" sibTransId="{03F24635-BEDF-44EC-A7DE-29BD4274B7EA}"/>
    <dgm:cxn modelId="{8240CF51-F5F9-4829-8F43-93465A9A9450}" srcId="{D65287AA-0E6D-4ECF-A4FC-BF6B63A8FEFD}" destId="{7DAB55EE-4B55-4ECC-A7ED-8638215658BA}" srcOrd="4" destOrd="0" parTransId="{28DEE06D-5ED0-4ABC-953C-7C50C78DCC12}" sibTransId="{86C42CF1-5C5B-4CF6-9596-45E469526BAE}"/>
    <dgm:cxn modelId="{EC088AC8-E69B-45EB-A553-EC5A34563D15}" srcId="{D65287AA-0E6D-4ECF-A4FC-BF6B63A8FEFD}" destId="{9EDE0063-C340-4650-9B4D-5D2AAF705CAE}" srcOrd="6" destOrd="0" parTransId="{550B4D69-1D23-4FF8-AB17-590FD690626C}" sibTransId="{9ADEB684-8AFA-4E4C-BFB4-8AB6D3E345BD}"/>
    <dgm:cxn modelId="{45BA39E5-AEC7-4265-AE86-D4EC007F8A51}" srcId="{D65287AA-0E6D-4ECF-A4FC-BF6B63A8FEFD}" destId="{8ECA798C-D1BA-496C-9FCB-C26F9F745235}" srcOrd="3" destOrd="0" parTransId="{B4B97636-1865-4949-A83E-84DC9264AC8C}" sibTransId="{11257E60-14B9-42A6-AFC7-110FF4FA4170}"/>
    <dgm:cxn modelId="{4D8D7ADA-9DB2-42F6-B8CF-E4177C09E128}" type="presOf" srcId="{93C4096B-D3F7-4070-8162-5F44A99E8268}" destId="{5C9773D2-D12F-4C3F-8549-C2B977FDC571}" srcOrd="0" destOrd="0" presId="urn:microsoft.com/office/officeart/2009/3/layout/SubStepProcess"/>
    <dgm:cxn modelId="{2DDF65CC-9F5B-4E7F-A5C1-06C455A1EEE5}" srcId="{D65287AA-0E6D-4ECF-A4FC-BF6B63A8FEFD}" destId="{A6C7B19E-D05A-4DE1-9BCB-E944F9F0CB45}" srcOrd="1" destOrd="0" parTransId="{7BF987D7-8D27-49C4-BA4D-BF3DFF224108}" sibTransId="{3D4D4185-224C-4136-8902-5DF7AAF17780}"/>
    <dgm:cxn modelId="{D90C6089-6EC7-4A78-99D5-DF6F75A24B35}" type="presOf" srcId="{7DAB55EE-4B55-4ECC-A7ED-8638215658BA}" destId="{C037078C-6995-47C2-8C5F-FF68488648F8}" srcOrd="0" destOrd="0" presId="urn:microsoft.com/office/officeart/2009/3/layout/SubStepProcess"/>
    <dgm:cxn modelId="{496AC8C1-37A6-4F74-A559-0CE5A9A814DE}" srcId="{D65287AA-0E6D-4ECF-A4FC-BF6B63A8FEFD}" destId="{93C4096B-D3F7-4070-8162-5F44A99E8268}" srcOrd="5" destOrd="0" parTransId="{EA0AAA24-61E3-4057-9136-837F01BB2F5E}" sibTransId="{58D07B66-CFB0-4245-A825-1BB4AAB57C0F}"/>
    <dgm:cxn modelId="{50CECFFA-5096-4AA4-BE2A-664AB0219484}" type="presOf" srcId="{D65287AA-0E6D-4ECF-A4FC-BF6B63A8FEFD}" destId="{09152505-8359-4256-A34F-082C1375CDE5}" srcOrd="0" destOrd="0" presId="urn:microsoft.com/office/officeart/2009/3/layout/SubStepProcess"/>
    <dgm:cxn modelId="{B45A9D56-1F7C-41BA-81F7-587F1DB0A0E5}" type="presOf" srcId="{5074B907-EAC6-4717-AD40-959382C1DA99}" destId="{5992FA89-A1D5-4DA9-B705-9052BB09D5A8}" srcOrd="0" destOrd="0" presId="urn:microsoft.com/office/officeart/2009/3/layout/SubStepProcess"/>
    <dgm:cxn modelId="{72D94D0A-09C7-4A2E-BA7F-4487DAF3194A}" type="presOf" srcId="{A6C7B19E-D05A-4DE1-9BCB-E944F9F0CB45}" destId="{396843C3-9DDF-447B-BA7C-207E38D3EA46}" srcOrd="0" destOrd="0" presId="urn:microsoft.com/office/officeart/2009/3/layout/SubStepProcess"/>
    <dgm:cxn modelId="{4AF0771D-6841-4F46-889C-69618811F237}" type="presOf" srcId="{8ECA798C-D1BA-496C-9FCB-C26F9F745235}" destId="{B32F5C48-AF47-4B1D-A2D0-85B62DDA34AB}" srcOrd="0" destOrd="0" presId="urn:microsoft.com/office/officeart/2009/3/layout/SubStepProcess"/>
    <dgm:cxn modelId="{1209634E-6D26-4AB2-854D-3843DA1CDC90}" type="presOf" srcId="{D57E92CC-20FF-4879-AA00-DE91E011941C}" destId="{A5385019-AA9A-41E9-BD58-88C88F26804A}" srcOrd="0" destOrd="0" presId="urn:microsoft.com/office/officeart/2009/3/layout/SubStepProcess"/>
    <dgm:cxn modelId="{D49164BA-4FAE-4080-A67B-C40A27B7713D}" srcId="{D65287AA-0E6D-4ECF-A4FC-BF6B63A8FEFD}" destId="{5074B907-EAC6-4717-AD40-959382C1DA99}" srcOrd="0" destOrd="0" parTransId="{E4143A36-6CD0-4645-9F0D-DF7844598B78}" sibTransId="{C8986634-FBF0-46D6-816B-E5060553AC5E}"/>
    <dgm:cxn modelId="{B6FF348E-D569-46F1-A72C-41A95FA9BF5A}" type="presOf" srcId="{9EDE0063-C340-4650-9B4D-5D2AAF705CAE}" destId="{BFD2962C-671D-4C29-B691-E483F06E8B3F}" srcOrd="0" destOrd="0" presId="urn:microsoft.com/office/officeart/2009/3/layout/SubStepProcess"/>
    <dgm:cxn modelId="{17D662F3-69B7-4203-884D-14E85CC71B9A}" type="presParOf" srcId="{09152505-8359-4256-A34F-082C1375CDE5}" destId="{5992FA89-A1D5-4DA9-B705-9052BB09D5A8}" srcOrd="0" destOrd="0" presId="urn:microsoft.com/office/officeart/2009/3/layout/SubStepProcess"/>
    <dgm:cxn modelId="{22A249BC-C831-4605-B7F0-B68F2E7FB54F}" type="presParOf" srcId="{09152505-8359-4256-A34F-082C1375CDE5}" destId="{396843C3-9DDF-447B-BA7C-207E38D3EA46}" srcOrd="1" destOrd="0" presId="urn:microsoft.com/office/officeart/2009/3/layout/SubStepProcess"/>
    <dgm:cxn modelId="{1D82521A-34A4-4765-8F55-ACCBAC1B70E9}" type="presParOf" srcId="{09152505-8359-4256-A34F-082C1375CDE5}" destId="{A5385019-AA9A-41E9-BD58-88C88F26804A}" srcOrd="2" destOrd="0" presId="urn:microsoft.com/office/officeart/2009/3/layout/SubStepProcess"/>
    <dgm:cxn modelId="{34586E1F-FE02-4159-B5B6-4BACBF722D75}" type="presParOf" srcId="{09152505-8359-4256-A34F-082C1375CDE5}" destId="{B32F5C48-AF47-4B1D-A2D0-85B62DDA34AB}" srcOrd="3" destOrd="0" presId="urn:microsoft.com/office/officeart/2009/3/layout/SubStepProcess"/>
    <dgm:cxn modelId="{81771296-B85C-41F2-BC80-D6A19A930E7A}" type="presParOf" srcId="{09152505-8359-4256-A34F-082C1375CDE5}" destId="{C037078C-6995-47C2-8C5F-FF68488648F8}" srcOrd="4" destOrd="0" presId="urn:microsoft.com/office/officeart/2009/3/layout/SubStepProcess"/>
    <dgm:cxn modelId="{18BEE4CE-2274-4898-A665-5188EBC0BEC5}" type="presParOf" srcId="{09152505-8359-4256-A34F-082C1375CDE5}" destId="{5C9773D2-D12F-4C3F-8549-C2B977FDC571}" srcOrd="5" destOrd="0" presId="urn:microsoft.com/office/officeart/2009/3/layout/SubStepProcess"/>
    <dgm:cxn modelId="{383B7C48-2F91-4FFA-AE91-7013B464B711}" type="presParOf" srcId="{09152505-8359-4256-A34F-082C1375CDE5}" destId="{BFD2962C-671D-4C29-B691-E483F06E8B3F}" srcOrd="6" destOrd="0" presId="urn:microsoft.com/office/officeart/2009/3/layout/SubSte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2FA89-A1D5-4DA9-B705-9052BB09D5A8}">
      <dsp:nvSpPr>
        <dsp:cNvPr id="0" name=""/>
        <dsp:cNvSpPr/>
      </dsp:nvSpPr>
      <dsp:spPr>
        <a:xfrm>
          <a:off x="1283" y="1424738"/>
          <a:ext cx="1501861" cy="150186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b="0" i="1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8:00</a:t>
          </a:r>
          <a:r>
            <a:rPr lang="zh-TW" altLang="en-US" sz="2400" b="0" i="1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起床</a:t>
          </a:r>
          <a:endParaRPr lang="zh-TW" altLang="en-US" sz="2400" b="0" i="1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221225" y="1644680"/>
        <a:ext cx="1061977" cy="1061977"/>
      </dsp:txXfrm>
    </dsp:sp>
    <dsp:sp modelId="{396843C3-9DDF-447B-BA7C-207E38D3EA46}">
      <dsp:nvSpPr>
        <dsp:cNvPr id="0" name=""/>
        <dsp:cNvSpPr/>
      </dsp:nvSpPr>
      <dsp:spPr>
        <a:xfrm>
          <a:off x="1503145" y="1424738"/>
          <a:ext cx="1501861" cy="1501861"/>
        </a:xfrm>
        <a:prstGeom prst="ellipse">
          <a:avLst/>
        </a:prstGeom>
        <a:gradFill rotWithShape="0">
          <a:gsLst>
            <a:gs pos="0">
              <a:schemeClr val="accent5">
                <a:hueOff val="-1225557"/>
                <a:satOff val="-1705"/>
                <a:lumOff val="-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25557"/>
                <a:satOff val="-1705"/>
                <a:lumOff val="-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25557"/>
                <a:satOff val="-1705"/>
                <a:lumOff val="-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b="0" i="1" kern="120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9:00</a:t>
          </a:r>
          <a:r>
            <a:rPr lang="zh-TW" altLang="en-US" sz="2700" b="0" i="1" kern="120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開始玩</a:t>
          </a:r>
          <a:endParaRPr lang="zh-TW" altLang="en-US" sz="2700" b="0" i="1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1723087" y="1644680"/>
        <a:ext cx="1061977" cy="1061977"/>
      </dsp:txXfrm>
    </dsp:sp>
    <dsp:sp modelId="{A5385019-AA9A-41E9-BD58-88C88F26804A}">
      <dsp:nvSpPr>
        <dsp:cNvPr id="0" name=""/>
        <dsp:cNvSpPr/>
      </dsp:nvSpPr>
      <dsp:spPr>
        <a:xfrm>
          <a:off x="3005007" y="1424738"/>
          <a:ext cx="1501861" cy="1501861"/>
        </a:xfrm>
        <a:prstGeom prst="ellipse">
          <a:avLst/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0" i="1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宇宙迴旋</a:t>
          </a:r>
          <a:endParaRPr lang="en-US" altLang="zh-TW" sz="2700" b="0" i="1" kern="1200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3224949" y="1644680"/>
        <a:ext cx="1061977" cy="1061977"/>
      </dsp:txXfrm>
    </dsp:sp>
    <dsp:sp modelId="{B32F5C48-AF47-4B1D-A2D0-85B62DDA34AB}">
      <dsp:nvSpPr>
        <dsp:cNvPr id="0" name=""/>
        <dsp:cNvSpPr/>
      </dsp:nvSpPr>
      <dsp:spPr>
        <a:xfrm>
          <a:off x="4506869" y="1424738"/>
          <a:ext cx="1501861" cy="1501861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0" i="1" kern="120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密室逃脫</a:t>
          </a:r>
          <a:endParaRPr lang="en-US" altLang="zh-TW" sz="2700" b="0" i="1" kern="1200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4726811" y="1644680"/>
        <a:ext cx="1061977" cy="1061977"/>
      </dsp:txXfrm>
    </dsp:sp>
    <dsp:sp modelId="{C037078C-6995-47C2-8C5F-FF68488648F8}">
      <dsp:nvSpPr>
        <dsp:cNvPr id="0" name=""/>
        <dsp:cNvSpPr/>
      </dsp:nvSpPr>
      <dsp:spPr>
        <a:xfrm>
          <a:off x="6008730" y="1424738"/>
          <a:ext cx="1501861" cy="1501861"/>
        </a:xfrm>
        <a:prstGeom prst="ellipse">
          <a:avLst/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b="0" i="1" kern="120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12:00</a:t>
          </a:r>
          <a:r>
            <a:rPr lang="zh-TW" altLang="en-US" sz="2700" b="0" i="1" kern="120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吃午餐</a:t>
          </a:r>
          <a:endParaRPr lang="en-US" altLang="zh-TW" sz="2700" b="0" i="1" kern="1200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6228672" y="1644680"/>
        <a:ext cx="1061977" cy="1061977"/>
      </dsp:txXfrm>
    </dsp:sp>
    <dsp:sp modelId="{5C9773D2-D12F-4C3F-8549-C2B977FDC571}">
      <dsp:nvSpPr>
        <dsp:cNvPr id="0" name=""/>
        <dsp:cNvSpPr/>
      </dsp:nvSpPr>
      <dsp:spPr>
        <a:xfrm>
          <a:off x="7510592" y="1424738"/>
          <a:ext cx="1501861" cy="1501861"/>
        </a:xfrm>
        <a:prstGeom prst="ellipse">
          <a:avLst/>
        </a:prstGeom>
        <a:gradFill rotWithShape="0">
          <a:gsLst>
            <a:gs pos="0">
              <a:schemeClr val="accent5">
                <a:hueOff val="-6127787"/>
                <a:satOff val="-8523"/>
                <a:lumOff val="-326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127787"/>
                <a:satOff val="-8523"/>
                <a:lumOff val="-326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127787"/>
                <a:satOff val="-8523"/>
                <a:lumOff val="-326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0" i="1" kern="120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摩天輪</a:t>
          </a:r>
          <a:endParaRPr lang="en-US" altLang="zh-TW" sz="2700" b="0" i="1" kern="1200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7730534" y="1644680"/>
        <a:ext cx="1061977" cy="1061977"/>
      </dsp:txXfrm>
    </dsp:sp>
    <dsp:sp modelId="{BFD2962C-671D-4C29-B691-E483F06E8B3F}">
      <dsp:nvSpPr>
        <dsp:cNvPr id="0" name=""/>
        <dsp:cNvSpPr/>
      </dsp:nvSpPr>
      <dsp:spPr>
        <a:xfrm>
          <a:off x="9012454" y="1424738"/>
          <a:ext cx="1501861" cy="1501861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b="0" i="1" kern="120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15:00</a:t>
          </a:r>
          <a:r>
            <a:rPr lang="zh-TW" altLang="en-US" sz="2700" b="0" i="1" kern="120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回家</a:t>
          </a:r>
          <a:endParaRPr lang="en-US" altLang="zh-TW" sz="2700" b="0" i="1" kern="1200" dirty="0" smtClean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9232396" y="1644680"/>
        <a:ext cx="1061977" cy="1061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ubStepProcess">
  <dgm:title val=""/>
  <dgm:desc val=""/>
  <dgm:catLst>
    <dgm:cat type="process" pri="122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61" srcId="1" destId="11" srcOrd="0" destOrd="0"/>
        <dgm:cxn modelId="62" srcId="1" destId="12" srcOrd="1" destOrd="0"/>
        <dgm:cxn modelId="7" srcId="0" destId="2" srcOrd="0" destOrd="0"/>
        <dgm:cxn modelId="8" srcId="0" destId="3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8" srcId="0" destId="1" srcOrd="0" destOrd="0"/>
        <dgm:cxn modelId="81" srcId="1" destId="11" srcOrd="0" destOrd="0"/>
        <dgm:cxn modelId="82" srcId="1" destId="12" srcOrd="1" destOrd="0"/>
        <dgm:cxn modelId="9" srcId="0" destId="2" srcOrd="0" destOrd="0"/>
        <dgm:cxn modelId="10" srcId="0" destId="3" srcOrd="0" destOrd="0"/>
        <dgm:cxn modelId="11" srcId="0" destId="4" srcOrd="0" destOrd="0"/>
      </dgm:cxnLst>
      <dgm:bg/>
      <dgm:whole/>
    </dgm:dataModel>
  </dgm:clrData>
  <dgm:layoutNode name="Name0">
    <dgm:varLst>
      <dgm:chMax val="7"/>
      <dgm:dir/>
      <dgm:animOne val="branch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Tx1" refType="w"/>
      <dgm:constr type="w" for="ch" forName="chLin1" refType="w" refFor="ch" refForName="parTx1" fact="1.38"/>
      <dgm:constr type="h" for="ch" forName="chLin1" refType="h"/>
      <dgm:constr type="w" for="ch" forName="spPre1" refType="w" fact="0.27"/>
      <dgm:constr type="w" for="ch" forName="spPost1" refType="w" fact="0.27"/>
      <dgm:constr type="h" for="ch" forName="spPre1" refType="h"/>
      <dgm:constr type="h" for="ch" forName="spPost1" refType="h"/>
      <dgm:constr type="primFontSz" for="ch" forName="parTx1" val="65"/>
      <dgm:constr type="primFontSz" for="des" forName="desTx1" refType="primFontSz" refFor="ch" refForName="parTx1" fact="0.78"/>
      <dgm:constr type="primFontSz" for="des" forName="desTx1" op="equ"/>
      <dgm:constr type="w" for="ch" forName="parTx2" refType="w"/>
      <dgm:constr type="w" for="ch" forName="chLin2" refType="w" refFor="ch" refForName="parTx2" fact="1.38"/>
      <dgm:constr type="h" for="ch" forName="chLin2" refType="h"/>
      <dgm:constr type="w" for="ch" forName="spPre2" refType="w" fact="0.54"/>
      <dgm:constr type="w" for="ch" forName="spPost2" refType="w" fact="0.54"/>
      <dgm:constr type="h" for="ch" forName="spPre2" refType="h"/>
      <dgm:constr type="h" for="ch" forName="spPost2" refType="h"/>
      <dgm:constr type="primFontSz" for="ch" forName="parTx2" refType="primFontSz" refFor="ch" refForName="parTx1" op="equ"/>
      <dgm:constr type="primFontSz" for="des" forName="desTx2" refType="primFontSz" refFor="des" refForName="desTx1" op="equ"/>
      <dgm:constr type="w" for="ch" forName="parTx3" refType="w"/>
      <dgm:constr type="w" for="ch" forName="chLin3" refType="w" refFor="ch" refForName="parTx3" fact="1.38"/>
      <dgm:constr type="h" for="ch" forName="chLin3" refType="h"/>
      <dgm:constr type="w" for="ch" forName="spPre3" refType="w" fact="0.54"/>
      <dgm:constr type="w" for="ch" forName="spPost3" refType="w" fact="0.54"/>
      <dgm:constr type="h" for="ch" forName="spPre3" refType="h"/>
      <dgm:constr type="h" for="ch" forName="spPost3" refType="h"/>
      <dgm:constr type="primFontSz" for="ch" forName="parTx3" refType="primFontSz" refFor="ch" refForName="parTx1" op="equ"/>
      <dgm:constr type="primFontSz" for="des" forName="desTx3" refType="primFontSz" refFor="des" refForName="desTx1" op="equ"/>
      <dgm:constr type="w" for="ch" forName="parTx4" refType="w"/>
      <dgm:constr type="w" for="ch" forName="chLin4" refType="w" refFor="ch" refForName="parTx4" fact="1.38"/>
      <dgm:constr type="h" for="ch" forName="chLin4" refType="h"/>
      <dgm:constr type="w" for="ch" forName="spPre4" refType="w" fact="0.54"/>
      <dgm:constr type="w" for="ch" forName="spPost4" refType="w" fact="0.54"/>
      <dgm:constr type="h" for="ch" forName="spPre4" refType="h"/>
      <dgm:constr type="h" for="ch" forName="spPost4" refType="h"/>
      <dgm:constr type="primFontSz" for="ch" forName="parTx4" refType="primFontSz" refFor="ch" refForName="parTx1" op="equ"/>
      <dgm:constr type="primFontSz" for="des" forName="desTx4" refType="primFontSz" refFor="des" refForName="desTx1" op="equ"/>
      <dgm:constr type="w" for="ch" forName="parTx5" refType="w"/>
      <dgm:constr type="w" for="ch" forName="chLin5" refType="w" refFor="ch" refForName="parTx5" fact="1.38"/>
      <dgm:constr type="h" for="ch" forName="chLin5" refType="h"/>
      <dgm:constr type="w" for="ch" forName="spPre5" refType="w" fact="0.54"/>
      <dgm:constr type="w" for="ch" forName="spPost5" refType="w" fact="0.54"/>
      <dgm:constr type="h" for="ch" forName="spPre5" refType="h"/>
      <dgm:constr type="h" for="ch" forName="spPost5" refType="h"/>
      <dgm:constr type="primFontSz" for="ch" forName="parTx5" refType="primFontSz" refFor="ch" refForName="parTx1" op="equ"/>
      <dgm:constr type="primFontSz" for="des" forName="desTx5" refType="primFontSz" refFor="des" refForName="desTx1" op="equ"/>
      <dgm:constr type="w" for="ch" forName="parTx6" refType="w"/>
      <dgm:constr type="w" for="ch" forName="chLin6" refType="w" refFor="ch" refForName="parTx6" fact="1.38"/>
      <dgm:constr type="h" for="ch" forName="chLin6" refType="h"/>
      <dgm:constr type="w" for="ch" forName="spPre6" refType="w" fact="0.54"/>
      <dgm:constr type="w" for="ch" forName="spPost6" refType="w" fact="0.54"/>
      <dgm:constr type="h" for="ch" forName="spPre6" refType="h"/>
      <dgm:constr type="h" for="ch" forName="spPost6" refType="h"/>
      <dgm:constr type="primFontSz" for="ch" forName="parTx6" refType="primFontSz" refFor="ch" refForName="parTx1" op="equ"/>
      <dgm:constr type="primFontSz" for="des" forName="desTx6" refType="primFontSz" refFor="des" refForName="desTx1" op="equ"/>
      <dgm:constr type="w" for="ch" forName="parTx7" refType="w"/>
      <dgm:constr type="w" for="ch" forName="chLin7" refType="w" refFor="ch" refForName="parTx7" fact="1.38"/>
      <dgm:constr type="h" for="ch" forName="chLin7" refType="h"/>
      <dgm:constr type="w" for="ch" forName="spPre7" refType="w" fact="0.54"/>
      <dgm:constr type="w" for="ch" forName="spPost7" refType="w" fact="0.54"/>
      <dgm:constr type="h" for="ch" forName="spPre7" refType="h"/>
      <dgm:constr type="h" for="ch" forName="spPost7" refType="h"/>
      <dgm:constr type="primFontSz" for="ch" forName="parTx7" refType="primFontSz" refFor="ch" refForName="parTx1" op="equ"/>
      <dgm:constr type="primFontSz" for="des" forName="desTx7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parTx1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">
            <dgm:if name="Name8" axis="ch" ptType="node" func="cnt" op="gte" val="1">
              <dgm:layoutNode name="spPre1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1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1" refType="w" fact="0.77"/>
                  <dgm:constr type="w" for="ch" forName="top1" refType="w" refFor="ch" refForName="txAndLines1" fact="0.78"/>
                </dgm:constrLst>
                <dgm:forEach name="Name9" axis="ch">
                  <dgm:forEach name="Name10" axis="self" ptType="parTrans">
                    <dgm:layoutNode name="Name11" styleLbl="parChTrans1D1">
                      <dgm:choose name="Name12">
                        <dgm:if name="Name1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1"/>
                          </dgm:alg>
                        </dgm:if>
                        <dgm:else name="Name1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1"/>
                            <dgm:param type="dstNode" val="anchor1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" axis="self" ptType="node">
                    <dgm:choose name="Name16">
                      <dgm:if name="Name17" axis="par ch" ptType="node node" func="cnt" op="equ" val="1">
                        <dgm:layoutNode name="top1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"/>
                    </dgm:choose>
                    <dgm:layoutNode name="txAndLines1">
                      <dgm:choose name="Name19">
                        <dgm:if name="Name20" func="var" arg="dir" op="equ" val="norm">
                          <dgm:alg type="lin"/>
                        </dgm:if>
                        <dgm:else name="Name2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22">
                        <dgm:if name="Name23" axis="root ch" ptType="all node" func="cnt" op="gte" val="2">
                          <dgm:constrLst>
                            <dgm:constr type="w" for="ch" forName="anchor1" refType="w"/>
                            <dgm:constr type="w" for="ch" forName="backup1" refType="w" fact="-1"/>
                            <dgm:constr type="w" for="ch" forName="preLine1" refType="w" fact="0.11"/>
                            <dgm:constr type="w" for="ch" forName="desTx1" refType="w" fact="0.78"/>
                            <dgm:constr type="w" for="ch" forName="postLine1" refType="w" fact="0.11"/>
                          </dgm:constrLst>
                        </dgm:if>
                        <dgm:else name="Name24">
                          <dgm:constrLst>
                            <dgm:constr type="w" for="ch" forName="anchor1" refType="w" fact="0.89"/>
                            <dgm:constr type="w" for="ch" forName="backup1" refType="w" fact="-0.89"/>
                            <dgm:constr type="w" for="ch" forName="preLine1" refType="w" fact="0.11"/>
                            <dgm:constr type="w" for="ch" forName="desTx1" refType="w" fact="0.78"/>
                          </dgm:constrLst>
                        </dgm:else>
                      </dgm:choose>
                      <dgm:layoutNode name="anchor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1" moveWith="desTx1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1" styleLbl="parChTrans1D1" moveWith="desTx1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1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25">
                        <dgm:if name="Name26" axis="root ch" ptType="all node" func="cnt" op="gte" val="2">
                          <dgm:layoutNode name="postLine1" styleLbl="parChTrans1D1" moveWith="desTx1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27"/>
                      </dgm:choose>
                    </dgm:layoutNode>
                  </dgm:forEach>
                  <dgm:choose name="Name28">
                    <dgm:if name="Name29" axis="root ch" ptType="all node" func="cnt" op="gte" val="2">
                      <dgm:forEach name="Name30" axis="self" ptType="parTrans">
                        <dgm:layoutNode name="Name31" styleLbl="parChTrans1D1">
                          <dgm:choose name="Name32">
                            <dgm:if name="Name3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2"/>
                                <dgm:param type="endSty" val="noArr"/>
                                <dgm:param type="dstNode" val="anchor1"/>
                              </dgm:alg>
                            </dgm:if>
                            <dgm:else name="Name3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2"/>
                                <dgm:param type="dstNode" val="anchor1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35"/>
                  </dgm:choose>
                </dgm:forEach>
              </dgm:layoutNode>
              <dgm:choose name="Name36">
                <dgm:if name="Name37" axis="root ch" ptType="all node" func="cnt" op="gte" val="2">
                  <dgm:layoutNode name="spPost1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38"/>
              </dgm:choose>
            </dgm:if>
            <dgm:else name="Name39"/>
          </dgm:choose>
        </dgm:if>
        <dgm:if name="Name40" axis="self" ptType="node" func="pos" op="equ" val="2">
          <dgm:layoutNode name="parTx2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41">
            <dgm:if name="Name42" axis="ch" ptType="node" func="cnt" op="gte" val="1">
              <dgm:layoutNode name="spPre2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2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2" refType="w" fact="0.77"/>
                  <dgm:constr type="w" for="ch" forName="top2" refType="w" refFor="ch" refForName="txAndLines2" fact="0.78"/>
                </dgm:constrLst>
                <dgm:forEach name="Name43" axis="ch">
                  <dgm:forEach name="Name44" axis="self" ptType="parTrans">
                    <dgm:layoutNode name="Name45" styleLbl="parChTrans1D1">
                      <dgm:choose name="Name46">
                        <dgm:if name="Name4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2"/>
                          </dgm:alg>
                        </dgm:if>
                        <dgm:else name="Name4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2"/>
                            <dgm:param type="dstNode" val="anchor2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49" axis="self" ptType="node">
                    <dgm:choose name="Name50">
                      <dgm:if name="Name51" axis="par ch" ptType="node node" func="cnt" op="equ" val="1">
                        <dgm:layoutNode name="top2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52"/>
                    </dgm:choose>
                    <dgm:layoutNode name="txAndLines2">
                      <dgm:choose name="Name53">
                        <dgm:if name="Name54" func="var" arg="dir" op="equ" val="norm">
                          <dgm:alg type="lin"/>
                        </dgm:if>
                        <dgm:else name="Name5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56">
                        <dgm:if name="Name57" axis="root ch" ptType="all node" func="cnt" op="gte" val="3">
                          <dgm:constrLst>
                            <dgm:constr type="w" for="ch" forName="anchor2" refType="w"/>
                            <dgm:constr type="w" for="ch" forName="backup2" refType="w" fact="-1"/>
                            <dgm:constr type="w" for="ch" forName="preLine2" refType="w" fact="0.11"/>
                            <dgm:constr type="w" for="ch" forName="desTx2" refType="w" fact="0.78"/>
                            <dgm:constr type="w" for="ch" forName="postLine2" refType="w" fact="0.11"/>
                          </dgm:constrLst>
                        </dgm:if>
                        <dgm:else name="Name58">
                          <dgm:constrLst>
                            <dgm:constr type="w" for="ch" forName="anchor2" refType="w" fact="0.89"/>
                            <dgm:constr type="w" for="ch" forName="backup2" refType="w" fact="-0.89"/>
                            <dgm:constr type="w" for="ch" forName="preLine2" refType="w" fact="0.11"/>
                            <dgm:constr type="w" for="ch" forName="desTx2" refType="w" fact="0.78"/>
                          </dgm:constrLst>
                        </dgm:else>
                      </dgm:choose>
                      <dgm:layoutNode name="anchor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2" moveWith="desTx2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2" styleLbl="parChTrans1D1" moveWith="desTx2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2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59">
                        <dgm:if name="Name60" axis="root ch" ptType="all node" func="cnt" op="gte" val="3">
                          <dgm:layoutNode name="postLine2" styleLbl="parChTrans1D1" moveWith="desTx2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61"/>
                      </dgm:choose>
                    </dgm:layoutNode>
                  </dgm:forEach>
                  <dgm:choose name="Name62">
                    <dgm:if name="Name63" axis="root ch" ptType="all node" func="cnt" op="gte" val="3">
                      <dgm:forEach name="Name64" axis="self" ptType="parTrans">
                        <dgm:layoutNode name="Name65" styleLbl="parChTrans1D1">
                          <dgm:choose name="Name66">
                            <dgm:if name="Name67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3"/>
                                <dgm:param type="endSty" val="noArr"/>
                                <dgm:param type="dstNode" val="anchor2"/>
                              </dgm:alg>
                            </dgm:if>
                            <dgm:else name="Name68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3"/>
                                <dgm:param type="dstNode" val="anchor2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69"/>
                  </dgm:choose>
                </dgm:forEach>
              </dgm:layoutNode>
              <dgm:choose name="Name70">
                <dgm:if name="Name71" axis="root ch" ptType="all node" func="cnt" op="gte" val="3">
                  <dgm:layoutNode name="spPost2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72"/>
              </dgm:choose>
            </dgm:if>
            <dgm:else name="Name73"/>
          </dgm:choose>
        </dgm:if>
        <dgm:if name="Name74" axis="self" ptType="node" func="pos" op="equ" val="3">
          <dgm:layoutNode name="parTx3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75">
            <dgm:if name="Name76" axis="ch" ptType="node" func="cnt" op="gte" val="1">
              <dgm:layoutNode name="spPre3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3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3" refType="w" fact="0.77"/>
                  <dgm:constr type="w" for="ch" forName="top3" refType="w" refFor="ch" refForName="txAndLines3" fact="0.78"/>
                </dgm:constrLst>
                <dgm:forEach name="Name77" axis="ch">
                  <dgm:forEach name="Name78" axis="self" ptType="parTrans">
                    <dgm:layoutNode name="Name79" styleLbl="parChTrans1D1">
                      <dgm:choose name="Name80">
                        <dgm:if name="Name81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3"/>
                          </dgm:alg>
                        </dgm:if>
                        <dgm:else name="Name82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3"/>
                            <dgm:param type="dstNode" val="anchor3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83" axis="self" ptType="node">
                    <dgm:choose name="Name84">
                      <dgm:if name="Name85" axis="par ch" ptType="node node" func="cnt" op="equ" val="1">
                        <dgm:layoutNode name="top3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86"/>
                    </dgm:choose>
                    <dgm:layoutNode name="txAndLines3">
                      <dgm:choose name="Name87">
                        <dgm:if name="Name88" func="var" arg="dir" op="equ" val="norm">
                          <dgm:alg type="lin"/>
                        </dgm:if>
                        <dgm:else name="Name89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90">
                        <dgm:if name="Name91" axis="root ch" ptType="all node" func="cnt" op="gte" val="4">
                          <dgm:constrLst>
                            <dgm:constr type="w" for="ch" forName="anchor3" refType="w"/>
                            <dgm:constr type="w" for="ch" forName="backup3" refType="w" fact="-1"/>
                            <dgm:constr type="w" for="ch" forName="preLine3" refType="w" fact="0.11"/>
                            <dgm:constr type="w" for="ch" forName="desTx3" refType="w" fact="0.78"/>
                            <dgm:constr type="w" for="ch" forName="postLine3" refType="w" fact="0.11"/>
                          </dgm:constrLst>
                        </dgm:if>
                        <dgm:else name="Name92">
                          <dgm:constrLst>
                            <dgm:constr type="w" for="ch" forName="anchor3" refType="w" fact="0.89"/>
                            <dgm:constr type="w" for="ch" forName="backup3" refType="w" fact="-0.89"/>
                            <dgm:constr type="w" for="ch" forName="preLine3" refType="w" fact="0.11"/>
                            <dgm:constr type="w" for="ch" forName="desTx3" refType="w" fact="0.78"/>
                          </dgm:constrLst>
                        </dgm:else>
                      </dgm:choose>
                      <dgm:layoutNode name="anchor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3" moveWith="desTx3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3" styleLbl="parChTrans1D1" moveWith="desTx3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3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93">
                        <dgm:if name="Name94" axis="root ch" ptType="all node" func="cnt" op="gte" val="4">
                          <dgm:layoutNode name="postLine3" styleLbl="parChTrans1D1" moveWith="desTx3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95"/>
                      </dgm:choose>
                    </dgm:layoutNode>
                  </dgm:forEach>
                  <dgm:choose name="Name96">
                    <dgm:if name="Name97" axis="root ch" ptType="all node" func="cnt" op="gte" val="4">
                      <dgm:forEach name="Name98" axis="self" ptType="parTrans">
                        <dgm:layoutNode name="Name99" styleLbl="parChTrans1D1">
                          <dgm:choose name="Name100">
                            <dgm:if name="Name101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4"/>
                                <dgm:param type="endSty" val="noArr"/>
                                <dgm:param type="dstNode" val="anchor3"/>
                              </dgm:alg>
                            </dgm:if>
                            <dgm:else name="Name102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4"/>
                                <dgm:param type="dstNode" val="anchor3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03"/>
                  </dgm:choose>
                </dgm:forEach>
              </dgm:layoutNode>
              <dgm:choose name="Name104">
                <dgm:if name="Name105" axis="root ch" ptType="all node" func="cnt" op="gte" val="4">
                  <dgm:layoutNode name="spPost3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06"/>
              </dgm:choose>
            </dgm:if>
            <dgm:else name="Name107"/>
          </dgm:choose>
        </dgm:if>
        <dgm:if name="Name108" axis="self" ptType="node" func="pos" op="equ" val="4">
          <dgm:layoutNode name="parTx4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09">
            <dgm:if name="Name110" axis="ch" ptType="node" func="cnt" op="gte" val="1">
              <dgm:layoutNode name="spPre4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4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4" refType="w" fact="0.77"/>
                  <dgm:constr type="w" for="ch" forName="top4" refType="w" refFor="ch" refForName="txAndLines4" fact="0.78"/>
                </dgm:constrLst>
                <dgm:forEach name="Name111" axis="ch">
                  <dgm:forEach name="Name112" axis="self" ptType="parTrans">
                    <dgm:layoutNode name="Name113" styleLbl="parChTrans1D1">
                      <dgm:choose name="Name114">
                        <dgm:if name="Name115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4"/>
                          </dgm:alg>
                        </dgm:if>
                        <dgm:else name="Name116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4"/>
                            <dgm:param type="dstNode" val="anchor4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17" axis="self" ptType="node">
                    <dgm:choose name="Name118">
                      <dgm:if name="Name119" axis="par ch" ptType="node node" func="cnt" op="equ" val="1">
                        <dgm:layoutNode name="top4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20"/>
                    </dgm:choose>
                    <dgm:layoutNode name="txAndLines4">
                      <dgm:choose name="Name121">
                        <dgm:if name="Name122" func="var" arg="dir" op="equ" val="norm">
                          <dgm:alg type="lin"/>
                        </dgm:if>
                        <dgm:else name="Name123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24">
                        <dgm:if name="Name125" axis="root ch" ptType="all node" func="cnt" op="gte" val="5">
                          <dgm:constrLst>
                            <dgm:constr type="w" for="ch" forName="anchor4" refType="w"/>
                            <dgm:constr type="w" for="ch" forName="backup4" refType="w" fact="-1"/>
                            <dgm:constr type="w" for="ch" forName="preLine4" refType="w" fact="0.11"/>
                            <dgm:constr type="w" for="ch" forName="desTx4" refType="w" fact="0.78"/>
                            <dgm:constr type="w" for="ch" forName="postLine4" refType="w" fact="0.11"/>
                          </dgm:constrLst>
                        </dgm:if>
                        <dgm:else name="Name126">
                          <dgm:constrLst>
                            <dgm:constr type="w" for="ch" forName="anchor4" refType="w" fact="0.89"/>
                            <dgm:constr type="w" for="ch" forName="backup4" refType="w" fact="-0.89"/>
                            <dgm:constr type="w" for="ch" forName="preLine4" refType="w" fact="0.11"/>
                            <dgm:constr type="w" for="ch" forName="desTx4" refType="w" fact="0.78"/>
                          </dgm:constrLst>
                        </dgm:else>
                      </dgm:choose>
                      <dgm:layoutNode name="anchor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4" moveWith="desTx4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4" styleLbl="parChTrans1D1" moveWith="desTx4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4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27">
                        <dgm:if name="Name128" axis="root ch" ptType="all node" func="cnt" op="gte" val="5">
                          <dgm:layoutNode name="postLine4" styleLbl="parChTrans1D1" moveWith="desTx4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29"/>
                      </dgm:choose>
                    </dgm:layoutNode>
                  </dgm:forEach>
                  <dgm:choose name="Name130">
                    <dgm:if name="Name131" axis="root ch" ptType="all node" func="cnt" op="gte" val="5">
                      <dgm:forEach name="Name132" axis="self" ptType="parTrans">
                        <dgm:layoutNode name="Name133" styleLbl="parChTrans1D1">
                          <dgm:choose name="Name134">
                            <dgm:if name="Name135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5"/>
                                <dgm:param type="endSty" val="noArr"/>
                                <dgm:param type="dstNode" val="anchor4"/>
                              </dgm:alg>
                            </dgm:if>
                            <dgm:else name="Name136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5"/>
                                <dgm:param type="dstNode" val="anchor4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37"/>
                  </dgm:choose>
                </dgm:forEach>
              </dgm:layoutNode>
              <dgm:choose name="Name138">
                <dgm:if name="Name139" axis="root ch" ptType="all node" func="cnt" op="gte" val="5">
                  <dgm:layoutNode name="spPost4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40"/>
              </dgm:choose>
            </dgm:if>
            <dgm:else name="Name141"/>
          </dgm:choose>
        </dgm:if>
        <dgm:if name="Name142" axis="self" ptType="node" func="pos" op="equ" val="5">
          <dgm:layoutNode name="parTx5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43">
            <dgm:if name="Name144" axis="ch" ptType="node" func="cnt" op="gte" val="1">
              <dgm:layoutNode name="spPre5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5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5" refType="w" fact="0.77"/>
                  <dgm:constr type="w" for="ch" forName="top5" refType="w" refFor="ch" refForName="txAndLines5" fact="0.78"/>
                </dgm:constrLst>
                <dgm:forEach name="Name145" axis="ch">
                  <dgm:forEach name="Name146" axis="self" ptType="parTrans">
                    <dgm:layoutNode name="Name147" styleLbl="parChTrans1D1">
                      <dgm:choose name="Name148">
                        <dgm:if name="Name149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5"/>
                          </dgm:alg>
                        </dgm:if>
                        <dgm:else name="Name150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5"/>
                            <dgm:param type="dstNode" val="anchor5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51" axis="self" ptType="node">
                    <dgm:choose name="Name152">
                      <dgm:if name="Name153" axis="par ch" ptType="node node" func="cnt" op="equ" val="1">
                        <dgm:layoutNode name="top5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54"/>
                    </dgm:choose>
                    <dgm:layoutNode name="txAndLines5">
                      <dgm:choose name="Name155">
                        <dgm:if name="Name156" func="var" arg="dir" op="equ" val="norm">
                          <dgm:alg type="lin"/>
                        </dgm:if>
                        <dgm:else name="Name157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58">
                        <dgm:if name="Name159" axis="root ch" ptType="all node" func="cnt" op="gte" val="6">
                          <dgm:constrLst>
                            <dgm:constr type="w" for="ch" forName="anchor5" refType="w"/>
                            <dgm:constr type="w" for="ch" forName="backup5" refType="w" fact="-1"/>
                            <dgm:constr type="w" for="ch" forName="preLine5" refType="w" fact="0.11"/>
                            <dgm:constr type="w" for="ch" forName="desTx5" refType="w" fact="0.78"/>
                            <dgm:constr type="w" for="ch" forName="postLine5" refType="w" fact="0.11"/>
                          </dgm:constrLst>
                        </dgm:if>
                        <dgm:else name="Name160">
                          <dgm:constrLst>
                            <dgm:constr type="w" for="ch" forName="anchor5" refType="w" fact="0.89"/>
                            <dgm:constr type="w" for="ch" forName="backup5" refType="w" fact="-0.89"/>
                            <dgm:constr type="w" for="ch" forName="preLine5" refType="w" fact="0.11"/>
                            <dgm:constr type="w" for="ch" forName="desTx5" refType="w" fact="0.78"/>
                          </dgm:constrLst>
                        </dgm:else>
                      </dgm:choose>
                      <dgm:layoutNode name="anchor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5" moveWith="desTx5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5" styleLbl="parChTrans1D1" moveWith="desTx5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5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61">
                        <dgm:if name="Name162" axis="root ch" ptType="all node" func="cnt" op="gte" val="6">
                          <dgm:layoutNode name="postLine5" styleLbl="parChTrans1D1" moveWith="desTx5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63"/>
                      </dgm:choose>
                    </dgm:layoutNode>
                  </dgm:forEach>
                  <dgm:choose name="Name164">
                    <dgm:if name="Name165" axis="root ch" ptType="all node" func="cnt" op="gte" val="6">
                      <dgm:forEach name="Name166" axis="self" ptType="parTrans">
                        <dgm:layoutNode name="Name167" styleLbl="parChTrans1D1">
                          <dgm:choose name="Name168">
                            <dgm:if name="Name169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6"/>
                                <dgm:param type="endSty" val="noArr"/>
                                <dgm:param type="dstNode" val="anchor5"/>
                              </dgm:alg>
                            </dgm:if>
                            <dgm:else name="Name170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6"/>
                                <dgm:param type="dstNode" val="anchor5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171"/>
                  </dgm:choose>
                </dgm:forEach>
              </dgm:layoutNode>
              <dgm:choose name="Name172">
                <dgm:if name="Name173" axis="root ch" ptType="all node" func="cnt" op="gte" val="6">
                  <dgm:layoutNode name="spPost5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174"/>
              </dgm:choose>
            </dgm:if>
            <dgm:else name="Name175"/>
          </dgm:choose>
        </dgm:if>
        <dgm:if name="Name176" axis="self" ptType="node" func="pos" op="equ" val="6">
          <dgm:layoutNode name="parTx6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177">
            <dgm:if name="Name178" axis="ch" ptType="node" func="cnt" op="gte" val="1">
              <dgm:layoutNode name="spPre6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6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6" refType="w" fact="0.77"/>
                  <dgm:constr type="w" for="ch" forName="top6" refType="w" refFor="ch" refForName="txAndLines6" fact="0.78"/>
                </dgm:constrLst>
                <dgm:forEach name="Name179" axis="ch">
                  <dgm:forEach name="Name180" axis="self" ptType="parTrans">
                    <dgm:layoutNode name="Name181" styleLbl="parChTrans1D1">
                      <dgm:choose name="Name182">
                        <dgm:if name="Name183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6"/>
                          </dgm:alg>
                        </dgm:if>
                        <dgm:else name="Name184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6"/>
                            <dgm:param type="dstNode" val="anchor6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185" axis="self" ptType="node">
                    <dgm:choose name="Name186">
                      <dgm:if name="Name187" axis="par ch" ptType="node node" func="cnt" op="equ" val="1">
                        <dgm:layoutNode name="top6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188"/>
                    </dgm:choose>
                    <dgm:layoutNode name="txAndLines6">
                      <dgm:choose name="Name189">
                        <dgm:if name="Name190" func="var" arg="dir" op="equ" val="norm">
                          <dgm:alg type="lin"/>
                        </dgm:if>
                        <dgm:else name="Name191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hoose name="Name192">
                        <dgm:if name="Name193" axis="root ch" ptType="all node" func="cnt" op="gte" val="7">
                          <dgm:constrLst>
                            <dgm:constr type="w" for="ch" forName="anchor6" refType="w"/>
                            <dgm:constr type="w" for="ch" forName="backup6" refType="w" fact="-1"/>
                            <dgm:constr type="w" for="ch" forName="preLine6" refType="w" fact="0.11"/>
                            <dgm:constr type="w" for="ch" forName="desTx6" refType="w" fact="0.78"/>
                            <dgm:constr type="w" for="ch" forName="postLine6" refType="w" fact="0.11"/>
                          </dgm:constrLst>
                        </dgm:if>
                        <dgm:else name="Name194">
                          <dgm:constrLst>
                            <dgm:constr type="w" for="ch" forName="anchor6" refType="w" fact="0.89"/>
                            <dgm:constr type="w" for="ch" forName="backup6" refType="w" fact="-0.89"/>
                            <dgm:constr type="w" for="ch" forName="preLine6" refType="w" fact="0.11"/>
                            <dgm:constr type="w" for="ch" forName="desTx6" refType="w" fact="0.78"/>
                          </dgm:constrLst>
                        </dgm:else>
                      </dgm:choose>
                      <dgm:layoutNode name="anchor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6" moveWith="desTx6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6" styleLbl="parChTrans1D1" moveWith="desTx6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6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  <dgm:choose name="Name195">
                        <dgm:if name="Name196" axis="root ch" ptType="all node" func="cnt" op="gte" val="7">
                          <dgm:layoutNode name="postLine6" styleLbl="parChTrans1D1" moveWith="desTx6">
                            <dgm:alg type="sp"/>
                            <dgm:shape xmlns:r="http://schemas.openxmlformats.org/officeDocument/2006/relationships" type="line" r:blip="">
                              <dgm:adjLst/>
                            </dgm:shape>
                            <dgm:presOf/>
                          </dgm:layoutNode>
                        </dgm:if>
                        <dgm:else name="Name197"/>
                      </dgm:choose>
                    </dgm:layoutNode>
                  </dgm:forEach>
                  <dgm:choose name="Name198">
                    <dgm:if name="Name199" axis="root ch" ptType="all node" func="cnt" op="gte" val="7">
                      <dgm:forEach name="Name200" axis="self" ptType="parTrans">
                        <dgm:layoutNode name="Name201" styleLbl="parChTrans1D1">
                          <dgm:choose name="Name202">
                            <dgm:if name="Name203" func="var" arg="dir" op="equ" val="norm">
                              <dgm:alg type="conn">
                                <dgm:param type="dim" val="1D"/>
                                <dgm:param type="begPts" val="midL"/>
                                <dgm:param type="srcNode" val="parTx7"/>
                                <dgm:param type="endSty" val="noArr"/>
                                <dgm:param type="dstNode" val="anchor6"/>
                              </dgm:alg>
                            </dgm:if>
                            <dgm:else name="Name204">
                              <dgm:alg type="conn">
                                <dgm:param type="dim" val="1D"/>
                                <dgm:param type="begPts" val="midR"/>
                                <dgm:param type="endSty" val="noArr"/>
                                <dgm:param type="srcNode" val="parTx7"/>
                                <dgm:param type="dstNode" val="anchor6"/>
                              </dgm:alg>
                            </dgm:else>
                          </dgm:choose>
                          <dgm:shape xmlns:r="http://schemas.openxmlformats.org/officeDocument/2006/relationships" type="conn" r:blip="">
                            <dgm:adjLst/>
                          </dgm:shape>
                          <dgm:presOf/>
                          <dgm:constrLst>
                            <dgm:constr type="connDist"/>
                            <dgm:constr type="begPad" refType="connDist" fact="0.11"/>
                            <dgm:constr type="endPad"/>
                          </dgm:constrLst>
                        </dgm:layoutNode>
                      </dgm:forEach>
                    </dgm:if>
                    <dgm:else name="Name205"/>
                  </dgm:choose>
                </dgm:forEach>
              </dgm:layoutNode>
              <dgm:choose name="Name206">
                <dgm:if name="Name207" axis="root ch" ptType="all node" func="cnt" op="gte" val="7">
                  <dgm:layoutNode name="spPost6">
                    <dgm:alg type="sp"/>
                    <dgm:shape xmlns:r="http://schemas.openxmlformats.org/officeDocument/2006/relationships" r:blip="">
                      <dgm:adjLst/>
                    </dgm:shape>
                  </dgm:layoutNode>
                </dgm:if>
                <dgm:else name="Name208"/>
              </dgm:choose>
            </dgm:if>
            <dgm:else name="Name209"/>
          </dgm:choose>
        </dgm:if>
        <dgm:if name="Name210" axis="self" ptType="node" func="pos" op="equ" val="7">
          <dgm:layoutNode name="parTx7" styleLbl="node1">
            <dgm:alg type="tx"/>
            <dgm:shape xmlns:r="http://schemas.openxmlformats.org/officeDocument/2006/relationships" type="ellipse" r:blip="">
              <dgm:adjLst/>
            </dgm:shape>
            <dgm:presOf axis="self" ptType="node"/>
            <dgm:constrLst>
              <dgm:constr type="h" refType="w"/>
              <dgm:constr type="w" refType="h" op="lte"/>
              <dgm:constr type="tMarg"/>
              <dgm:constr type="bMarg"/>
              <dgm:constr type="lMarg"/>
              <dgm:constr type="rMarg"/>
            </dgm:constrLst>
            <dgm:ruleLst>
              <dgm:rule type="primFontSz" val="5" fact="NaN" max="NaN"/>
            </dgm:ruleLst>
          </dgm:layoutNode>
          <dgm:choose name="Name211">
            <dgm:if name="Name212" axis="ch" ptType="node" func="cnt" op="gte" val="1">
              <dgm:layoutNode name="spPre7">
                <dgm:alg type="sp"/>
                <dgm:shape xmlns:r="http://schemas.openxmlformats.org/officeDocument/2006/relationships" r:blip="">
                  <dgm:adjLst/>
                </dgm:shape>
              </dgm:layoutNode>
              <dgm:layoutNode name="chLin7">
                <dgm:alg type="lin">
                  <dgm:param type="linDir" val="fromT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txAndLines7" refType="w" fact="0.77"/>
                  <dgm:constr type="w" for="ch" forName="top7" refType="w" refFor="ch" refForName="txAndLines7" fact="0.78"/>
                </dgm:constrLst>
                <dgm:forEach name="Name213" axis="ch">
                  <dgm:forEach name="Name214" axis="self" ptType="parTrans">
                    <dgm:layoutNode name="Name215" styleLbl="parChTrans1D1">
                      <dgm:choose name="Name216">
                        <dgm:if name="Name217" func="var" arg="dir" op="equ" val="norm">
                          <dgm:alg type="conn">
                            <dgm:param type="dim" val="1D"/>
                            <dgm:param type="begPts" val="midR"/>
                            <dgm:param type="endSty" val="noArr"/>
                            <dgm:param type="dstNode" val="anchor7"/>
                          </dgm:alg>
                        </dgm:if>
                        <dgm:else name="Name218">
                          <dgm:alg type="conn">
                            <dgm:param type="dim" val="1D"/>
                            <dgm:param type="begPts" val="midL"/>
                            <dgm:param type="endSty" val="noArr"/>
                            <dgm:param type="srcNode" val="parTx7"/>
                            <dgm:param type="dstNode" val="anchor7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/>
                      <dgm:constrLst>
                        <dgm:constr type="connDist"/>
                        <dgm:constr type="begPad" refType="connDist" fact="0.11"/>
                        <dgm:constr type="endPad"/>
                      </dgm:constrLst>
                    </dgm:layoutNode>
                  </dgm:forEach>
                  <dgm:forEach name="Name219" axis="self" ptType="node">
                    <dgm:choose name="Name220">
                      <dgm:if name="Name221" axis="par ch" ptType="node node" func="cnt" op="equ" val="1">
                        <dgm:layoutNode name="top7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constrLst>
                            <dgm:constr type="h" refType="w" fact="0.6"/>
                          </dgm:constrLst>
                        </dgm:layoutNode>
                      </dgm:if>
                      <dgm:else name="Name222"/>
                    </dgm:choose>
                    <dgm:layoutNode name="txAndLines7">
                      <dgm:choose name="Name223">
                        <dgm:if name="Name224" func="var" arg="dir" op="equ" val="norm">
                          <dgm:alg type="lin"/>
                        </dgm:if>
                        <dgm:else name="Name225">
                          <dgm:alg type="lin">
                            <dgm:param type="linDir" val="from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anchor7" refType="w" fact="0.89"/>
                        <dgm:constr type="w" for="ch" forName="backup7" refType="w" fact="-0.89"/>
                        <dgm:constr type="w" for="ch" forName="preLine7" refType="w" fact="0.11"/>
                        <dgm:constr type="w" for="ch" forName="desTx7" refType="w" fact="0.78"/>
                      </dgm:constrLst>
                      <dgm:layoutNode name="anchor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backup7" moveWith="desTx7">
                        <dgm:alg type="sp"/>
                        <dgm:shape xmlns:r="http://schemas.openxmlformats.org/officeDocument/2006/relationships" r:blip="">
                          <dgm:adjLst/>
                        </dgm:shape>
                      </dgm:layoutNode>
                      <dgm:layoutNode name="preLine7" styleLbl="parChTrans1D1" moveWith="desTx7">
                        <dgm:alg type="sp"/>
                        <dgm:shape xmlns:r="http://schemas.openxmlformats.org/officeDocument/2006/relationships" type="line" r:blip="">
                          <dgm:adjLst/>
                        </dgm:shape>
                        <dgm:presOf/>
                      </dgm:layoutNode>
                      <dgm:layoutNode name="desTx7" styleLbl="revTx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ect" r:blip="" hideGeom="1">
                          <dgm:adjLst/>
                        </dgm:shape>
                        <dgm:presOf axis="desOrSelf" ptType="node"/>
                        <dgm:constrLst>
                          <dgm:constr type="h" refType="w" fact="0.6"/>
                        </dgm:constrLst>
                        <dgm:ruleLst>
                          <dgm:rule type="primFontSz" val="5" fact="NaN" max="NaN"/>
                        </dgm:ruleLst>
                      </dgm:layoutNode>
                    </dgm:layoutNode>
                  </dgm:forEach>
                </dgm:forEach>
              </dgm:layoutNode>
            </dgm:if>
            <dgm:else name="Name226"/>
          </dgm:choose>
        </dgm:if>
        <dgm:else name="Name22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7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909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9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52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3019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43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54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972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88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374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8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0000"/>
            </a:gs>
            <a:gs pos="82000">
              <a:srgbClr val="FF6000"/>
            </a:gs>
            <a:gs pos="47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06026-1E7A-4287-BF3B-913AE64282B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BEF97-9454-4200-A4DC-353B1BCC6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37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兒童新樂園一日遊</a:t>
            </a:r>
            <a:endParaRPr lang="zh-TW" altLang="en-US" dirty="0">
              <a:solidFill>
                <a:srgbClr val="00B0F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4</a:t>
            </a:r>
            <a:r>
              <a:rPr lang="zh-TW" altLang="en-US" dirty="0" smtClean="0"/>
              <a:t>年</a:t>
            </a:r>
            <a:r>
              <a:rPr lang="en-US" altLang="zh-TW" dirty="0" smtClean="0"/>
              <a:t>5</a:t>
            </a:r>
            <a:r>
              <a:rPr lang="zh-TW" altLang="en-US" dirty="0" smtClean="0"/>
              <a:t>班行程規劃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52921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4</a:t>
            </a:r>
            <a:r>
              <a:rPr lang="zh-TW" altLang="en-US" dirty="0" smtClean="0"/>
              <a:t>年</a:t>
            </a:r>
            <a:r>
              <a:rPr lang="en-US" altLang="zh-TW" dirty="0" smtClean="0"/>
              <a:t>5</a:t>
            </a:r>
            <a:r>
              <a:rPr lang="zh-TW" altLang="en-US" dirty="0" smtClean="0"/>
              <a:t>班行程規劃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0249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5868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42115" y="561703"/>
            <a:ext cx="2401389" cy="1437549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536249"/>
              </p:ext>
            </p:extLst>
          </p:nvPr>
        </p:nvGraphicFramePr>
        <p:xfrm>
          <a:off x="838200" y="2499949"/>
          <a:ext cx="10609220" cy="3360250"/>
        </p:xfrm>
        <a:graphic>
          <a:graphicData uri="http://schemas.openxmlformats.org/drawingml/2006/table">
            <a:tbl>
              <a:tblPr/>
              <a:tblGrid>
                <a:gridCol w="1591383">
                  <a:extLst>
                    <a:ext uri="{9D8B030D-6E8A-4147-A177-3AD203B41FA5}">
                      <a16:colId xmlns:a16="http://schemas.microsoft.com/office/drawing/2014/main" val="3874335762"/>
                    </a:ext>
                  </a:extLst>
                </a:gridCol>
                <a:gridCol w="1591383">
                  <a:extLst>
                    <a:ext uri="{9D8B030D-6E8A-4147-A177-3AD203B41FA5}">
                      <a16:colId xmlns:a16="http://schemas.microsoft.com/office/drawing/2014/main" val="1630189132"/>
                    </a:ext>
                  </a:extLst>
                </a:gridCol>
                <a:gridCol w="1591383">
                  <a:extLst>
                    <a:ext uri="{9D8B030D-6E8A-4147-A177-3AD203B41FA5}">
                      <a16:colId xmlns:a16="http://schemas.microsoft.com/office/drawing/2014/main" val="1169107218"/>
                    </a:ext>
                  </a:extLst>
                </a:gridCol>
                <a:gridCol w="1591383">
                  <a:extLst>
                    <a:ext uri="{9D8B030D-6E8A-4147-A177-3AD203B41FA5}">
                      <a16:colId xmlns:a16="http://schemas.microsoft.com/office/drawing/2014/main" val="3786758250"/>
                    </a:ext>
                  </a:extLst>
                </a:gridCol>
                <a:gridCol w="1591383">
                  <a:extLst>
                    <a:ext uri="{9D8B030D-6E8A-4147-A177-3AD203B41FA5}">
                      <a16:colId xmlns:a16="http://schemas.microsoft.com/office/drawing/2014/main" val="798684542"/>
                    </a:ext>
                  </a:extLst>
                </a:gridCol>
                <a:gridCol w="1591383">
                  <a:extLst>
                    <a:ext uri="{9D8B030D-6E8A-4147-A177-3AD203B41FA5}">
                      <a16:colId xmlns:a16="http://schemas.microsoft.com/office/drawing/2014/main" val="2089811126"/>
                    </a:ext>
                  </a:extLst>
                </a:gridCol>
                <a:gridCol w="1060922">
                  <a:extLst>
                    <a:ext uri="{9D8B030D-6E8A-4147-A177-3AD203B41FA5}">
                      <a16:colId xmlns:a16="http://schemas.microsoft.com/office/drawing/2014/main" val="32245641"/>
                    </a:ext>
                  </a:extLst>
                </a:gridCol>
              </a:tblGrid>
              <a:tr h="63277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92759"/>
                  </a:ext>
                </a:extLst>
              </a:tr>
              <a:tr h="15710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346137"/>
                  </a:ext>
                </a:extLst>
              </a:tr>
              <a:tr h="115645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49976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(一) 票價</a:t>
            </a: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8674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1289704">
            <a:off x="876539" y="28828"/>
            <a:ext cx="105156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rgbClr val="FF00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</a:t>
            </a:r>
            <a:endParaRPr lang="zh-TW" altLang="en-US" dirty="0">
              <a:solidFill>
                <a:srgbClr val="FF00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9450">
            <a:off x="6844937" y="1449977"/>
            <a:ext cx="4336869" cy="42069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85875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以繽紛彩繪的跑車為主題，讓小朋友駕駛最酷、最炫的跑車，奔馳與追逐。</a:t>
            </a:r>
          </a:p>
        </p:txBody>
      </p:sp>
      <p:pic>
        <p:nvPicPr>
          <p:cNvPr id="3074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0826">
            <a:off x="6669707" y="1998618"/>
            <a:ext cx="4684093" cy="35130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707092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兒童新樂園</a:t>
            </a: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28521" y="1690688"/>
            <a:ext cx="8125822" cy="457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08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27416" y="352696"/>
            <a:ext cx="3526973" cy="1267097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00FF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資料來源</a:t>
            </a:r>
            <a:endParaRPr lang="zh-TW" altLang="en-US" sz="5400" dirty="0">
              <a:solidFill>
                <a:srgbClr val="00FF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05643" y="2063932"/>
            <a:ext cx="8937171" cy="4126094"/>
          </a:xfrm>
        </p:spPr>
        <p:txBody>
          <a:bodyPr/>
          <a:lstStyle/>
          <a:p>
            <a:r>
              <a:rPr lang="zh-TW" altLang="en-US" dirty="0" smtClean="0">
                <a:latin typeface="文鼎中圓" panose="020B0609010101010101" pitchFamily="49" charset="-120"/>
                <a:ea typeface="文鼎中圓" panose="020B0609010101010101" pitchFamily="49" charset="-120"/>
              </a:rPr>
              <a:t>               兒童新樂園</a:t>
            </a:r>
            <a:endParaRPr lang="en-US" altLang="zh-TW" dirty="0" smtClean="0">
              <a:latin typeface="文鼎中圓" panose="020B0609010101010101" pitchFamily="49" charset="-120"/>
              <a:ea typeface="文鼎中圓" panose="020B0609010101010101" pitchFamily="49" charset="-120"/>
            </a:endParaRPr>
          </a:p>
          <a:p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98395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204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7" baseType="lpstr">
      <vt:lpstr>文鼎中特圓</vt:lpstr>
      <vt:lpstr>文鼎中圓</vt:lpstr>
      <vt:lpstr>文鼎空疊圓</vt:lpstr>
      <vt:lpstr>文鼎新潮ＰＯＰ體P</vt:lpstr>
      <vt:lpstr>文鼎新藝體</vt:lpstr>
      <vt:lpstr>新細明體</vt:lpstr>
      <vt:lpstr>Arial</vt:lpstr>
      <vt:lpstr>Calibri</vt:lpstr>
      <vt:lpstr>Calibri Light</vt:lpstr>
      <vt:lpstr>Office 佈景主題</vt:lpstr>
      <vt:lpstr>兒童新樂園一日遊</vt:lpstr>
      <vt:lpstr>4年5班行程規劃</vt:lpstr>
      <vt:lpstr>票價</vt:lpstr>
      <vt:lpstr>宇宙迴旋</vt:lpstr>
      <vt:lpstr>幸福碰碰車</vt:lpstr>
      <vt:lpstr>                            兒童新樂園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2021-12-28T03:35:44Z</dcterms:created>
  <dcterms:modified xsi:type="dcterms:W3CDTF">2022-01-11T03:42:14Z</dcterms:modified>
</cp:coreProperties>
</file>