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4F37DE-E7AF-4BC6-B4F5-0038F69BEE33}" type="doc">
      <dgm:prSet loTypeId="urn:microsoft.com/office/officeart/2005/8/layout/vProcess5" loCatId="process" qsTypeId="urn:microsoft.com/office/officeart/2005/8/quickstyle/3d6" qsCatId="3D" csTypeId="urn:microsoft.com/office/officeart/2005/8/colors/accent5_5" csCatId="accent5" phldr="1"/>
      <dgm:spPr/>
      <dgm:t>
        <a:bodyPr/>
        <a:lstStyle/>
        <a:p>
          <a:endParaRPr lang="zh-TW" altLang="en-US"/>
        </a:p>
      </dgm:t>
    </dgm:pt>
    <dgm:pt modelId="{DAB8DD46-8640-4774-84D1-19053FE4DC99}">
      <dgm:prSet phldrT="[文字]"/>
      <dgm:spPr>
        <a:solidFill>
          <a:schemeClr val="accent1">
            <a:alpha val="90000"/>
          </a:schemeClr>
        </a:solidFill>
      </dgm:spPr>
      <dgm:t>
        <a:bodyPr/>
        <a:lstStyle/>
        <a:p>
          <a:r>
            <a:rPr lang="zh-TW" altLang="en-US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遊樂園一日遊</a:t>
          </a:r>
          <a:endParaRPr lang="zh-TW" altLang="en-US" dirty="0"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gm:t>
    </dgm:pt>
    <dgm:pt modelId="{27C6AB2A-79B2-4895-A85D-31E590706E3A}" type="parTrans" cxnId="{1F5DDAC8-3A28-4433-B913-BBC46FD67C44}">
      <dgm:prSet/>
      <dgm:spPr/>
      <dgm:t>
        <a:bodyPr/>
        <a:lstStyle/>
        <a:p>
          <a:endParaRPr lang="zh-TW" altLang="en-US"/>
        </a:p>
      </dgm:t>
    </dgm:pt>
    <dgm:pt modelId="{AFB0409F-1B0B-46E7-B851-980EDCADC6FC}" type="sibTrans" cxnId="{1F5DDAC8-3A28-4433-B913-BBC46FD67C44}">
      <dgm:prSet/>
      <dgm:spPr/>
      <dgm:t>
        <a:bodyPr/>
        <a:lstStyle/>
        <a:p>
          <a:endParaRPr lang="zh-TW" altLang="en-US"/>
        </a:p>
      </dgm:t>
    </dgm:pt>
    <dgm:pt modelId="{30183A58-1E0D-4BCC-A8C6-02619D915BDB}">
      <dgm:prSet phldrT="[文字]"/>
      <dgm:spPr>
        <a:solidFill>
          <a:schemeClr val="tx1">
            <a:alpha val="80000"/>
          </a:schemeClr>
        </a:solidFill>
      </dgm:spPr>
      <dgm:t>
        <a:bodyPr/>
        <a:lstStyle/>
        <a:p>
          <a:r>
            <a:rPr lang="zh-TW" altLang="en-US" dirty="0" smtClean="0">
              <a:solidFill>
                <a:schemeClr val="accent2">
                  <a:lumMod val="40000"/>
                  <a:lumOff val="60000"/>
                </a:schemeClr>
              </a:solidFill>
              <a:latin typeface="文鼎粗廣告體" panose="020B0609010101010101" pitchFamily="49" charset="-120"/>
              <a:ea typeface="文鼎粗廣告體" panose="020B0609010101010101" pitchFamily="49" charset="-120"/>
            </a:rPr>
            <a:t>老師陪我們玩遊樂設施</a:t>
          </a:r>
          <a:endParaRPr lang="zh-TW" altLang="en-US" dirty="0">
            <a:solidFill>
              <a:schemeClr val="accent2">
                <a:lumMod val="40000"/>
                <a:lumOff val="60000"/>
              </a:schemeClr>
            </a:solidFill>
            <a:latin typeface="文鼎粗廣告體" panose="020B0609010101010101" pitchFamily="49" charset="-120"/>
            <a:ea typeface="文鼎粗廣告體" panose="020B0609010101010101" pitchFamily="49" charset="-120"/>
          </a:endParaRPr>
        </a:p>
      </dgm:t>
    </dgm:pt>
    <dgm:pt modelId="{61CAC9E9-19E9-4F94-89D8-A670E58B5B17}" type="parTrans" cxnId="{9F5ADB9E-5E58-47D4-963D-4AE4188BC3E8}">
      <dgm:prSet/>
      <dgm:spPr/>
      <dgm:t>
        <a:bodyPr/>
        <a:lstStyle/>
        <a:p>
          <a:endParaRPr lang="zh-TW" altLang="en-US"/>
        </a:p>
      </dgm:t>
    </dgm:pt>
    <dgm:pt modelId="{E4A5E38F-6B94-491E-9A8B-424E79B2EA3A}" type="sibTrans" cxnId="{9F5ADB9E-5E58-47D4-963D-4AE4188BC3E8}">
      <dgm:prSet/>
      <dgm:spPr/>
      <dgm:t>
        <a:bodyPr/>
        <a:lstStyle/>
        <a:p>
          <a:endParaRPr lang="zh-TW" altLang="en-US"/>
        </a:p>
      </dgm:t>
    </dgm:pt>
    <dgm:pt modelId="{DD0445E2-E4E6-481C-8E79-CD5B2EAEC54D}">
      <dgm:prSet phldrT="[文字]"/>
      <dgm:spPr>
        <a:solidFill>
          <a:srgbClr val="FF0000">
            <a:alpha val="60000"/>
          </a:srgbClr>
        </a:solidFill>
        <a:ln>
          <a:solidFill>
            <a:srgbClr val="000000">
              <a:alpha val="34902"/>
            </a:srgbClr>
          </a:solidFill>
        </a:ln>
      </dgm:spPr>
      <dgm:t>
        <a:bodyPr/>
        <a:lstStyle/>
        <a:p>
          <a:r>
            <a:rPr lang="zh-TW" altLang="en-US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跟隊友一起玩遊樂設施</a:t>
          </a:r>
          <a:endParaRPr lang="zh-TW" altLang="en-US" dirty="0"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gm:t>
    </dgm:pt>
    <dgm:pt modelId="{4B23C4CA-9410-430D-8ED2-AA931C37E050}" type="parTrans" cxnId="{F67C68AA-C224-49AC-91CF-BFDC83A3A681}">
      <dgm:prSet/>
      <dgm:spPr/>
      <dgm:t>
        <a:bodyPr/>
        <a:lstStyle/>
        <a:p>
          <a:endParaRPr lang="zh-TW" altLang="en-US"/>
        </a:p>
      </dgm:t>
    </dgm:pt>
    <dgm:pt modelId="{724CA54B-68C9-4D51-BA4B-D4DB6BF90BC2}" type="sibTrans" cxnId="{F67C68AA-C224-49AC-91CF-BFDC83A3A681}">
      <dgm:prSet/>
      <dgm:spPr/>
      <dgm:t>
        <a:bodyPr/>
        <a:lstStyle/>
        <a:p>
          <a:endParaRPr lang="zh-TW" altLang="en-US"/>
        </a:p>
      </dgm:t>
    </dgm:pt>
    <dgm:pt modelId="{33C36D74-3B7F-44FB-8A6E-8915DF836DC6}">
      <dgm:prSet phldrT="[文字]"/>
      <dgm:spPr>
        <a:solidFill>
          <a:schemeClr val="bg2">
            <a:lumMod val="50000"/>
            <a:alpha val="50000"/>
          </a:schemeClr>
        </a:solidFill>
      </dgm:spPr>
      <dgm:t>
        <a:bodyPr/>
        <a:lstStyle/>
        <a:p>
          <a:r>
            <a:rPr lang="zh-TW" altLang="en-US" dirty="0" smtClean="0">
              <a:solidFill>
                <a:schemeClr val="accent1">
                  <a:lumMod val="50000"/>
                </a:schemeClr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rPr>
            <a:t>回學校</a:t>
          </a:r>
          <a:r>
            <a:rPr lang="en-US" altLang="zh-TW" dirty="0" smtClean="0">
              <a:solidFill>
                <a:schemeClr val="accent1">
                  <a:lumMod val="50000"/>
                </a:schemeClr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rPr>
            <a:t>’’’’’’</a:t>
          </a:r>
          <a:endParaRPr lang="zh-TW" altLang="en-US" dirty="0">
            <a:solidFill>
              <a:schemeClr val="accent1">
                <a:lumMod val="50000"/>
              </a:schemeClr>
            </a:solidFill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gm:t>
    </dgm:pt>
    <dgm:pt modelId="{DED70051-3F95-4A64-8170-6E6A0AADDEF9}" type="parTrans" cxnId="{A0634222-1EDC-492D-A8DB-AC48CE34A2CE}">
      <dgm:prSet/>
      <dgm:spPr/>
      <dgm:t>
        <a:bodyPr/>
        <a:lstStyle/>
        <a:p>
          <a:endParaRPr lang="zh-TW" altLang="en-US"/>
        </a:p>
      </dgm:t>
    </dgm:pt>
    <dgm:pt modelId="{5DC60996-5F07-43FF-858D-62E25A946921}" type="sibTrans" cxnId="{A0634222-1EDC-492D-A8DB-AC48CE34A2CE}">
      <dgm:prSet/>
      <dgm:spPr/>
      <dgm:t>
        <a:bodyPr/>
        <a:lstStyle/>
        <a:p>
          <a:endParaRPr lang="zh-TW" altLang="en-US"/>
        </a:p>
      </dgm:t>
    </dgm:pt>
    <dgm:pt modelId="{A6C16ECB-E8B7-4D73-83A4-4B4D22B40AB9}">
      <dgm:prSet phldrT="[文字]" custT="1"/>
      <dgm:spPr>
        <a:solidFill>
          <a:schemeClr val="tx2">
            <a:lumMod val="50000"/>
            <a:alpha val="70000"/>
          </a:schemeClr>
        </a:solidFill>
        <a:effectLst>
          <a:outerShdw blurRad="50800" dist="38100" dir="10800000" algn="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zh-TW" altLang="en-US" sz="28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進食中</a:t>
          </a:r>
          <a:r>
            <a:rPr lang="en-US" altLang="zh-TW" sz="2700" dirty="0" smtClean="0"/>
            <a:t>‘’‘’‘’‘’‘’‘’‘’‘’‘’‘’‘’‘’‘’‘’‘’‘’’’’’’’’’’’’‘’’’’’’</a:t>
          </a:r>
          <a:endParaRPr lang="zh-TW" altLang="en-US" sz="2700" dirty="0"/>
        </a:p>
      </dgm:t>
    </dgm:pt>
    <dgm:pt modelId="{BE0545C5-0EDF-4331-8F8D-65316C83978A}" type="parTrans" cxnId="{35A95E6A-FBCF-4309-A908-CF10E9A0B67E}">
      <dgm:prSet/>
      <dgm:spPr/>
      <dgm:t>
        <a:bodyPr/>
        <a:lstStyle/>
        <a:p>
          <a:endParaRPr lang="zh-TW" altLang="en-US"/>
        </a:p>
      </dgm:t>
    </dgm:pt>
    <dgm:pt modelId="{E1ADDCCA-3566-4A24-B94B-E9AE9C9B85A6}" type="sibTrans" cxnId="{35A95E6A-FBCF-4309-A908-CF10E9A0B67E}">
      <dgm:prSet/>
      <dgm:spPr/>
      <dgm:t>
        <a:bodyPr/>
        <a:lstStyle/>
        <a:p>
          <a:endParaRPr lang="zh-TW" altLang="en-US"/>
        </a:p>
      </dgm:t>
    </dgm:pt>
    <dgm:pt modelId="{E5E17AC6-DC4F-4BBE-A418-EEBC09FF31AD}" type="pres">
      <dgm:prSet presAssocID="{CA4F37DE-E7AF-4BC6-B4F5-0038F69BEE33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3428877-AF4E-4616-A150-11DE59AFCB60}" type="pres">
      <dgm:prSet presAssocID="{CA4F37DE-E7AF-4BC6-B4F5-0038F69BEE33}" presName="dummyMaxCanvas" presStyleCnt="0">
        <dgm:presLayoutVars/>
      </dgm:prSet>
      <dgm:spPr/>
    </dgm:pt>
    <dgm:pt modelId="{E15FB8EA-2386-4C8A-A6E5-D0DAE4F5014C}" type="pres">
      <dgm:prSet presAssocID="{CA4F37DE-E7AF-4BC6-B4F5-0038F69BEE33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9D4DB1D-B40F-4C97-8994-5C4F0E649CA7}" type="pres">
      <dgm:prSet presAssocID="{CA4F37DE-E7AF-4BC6-B4F5-0038F69BEE33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0D14638-618E-4AA1-8F23-2229736D61FF}" type="pres">
      <dgm:prSet presAssocID="{CA4F37DE-E7AF-4BC6-B4F5-0038F69BEE33}" presName="FiveNodes_3" presStyleLbl="node1" presStyleIdx="2" presStyleCnt="5" custLinFactNeighborX="-61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87314B6-BB61-4FBF-8128-01817FF2BD4A}" type="pres">
      <dgm:prSet presAssocID="{CA4F37DE-E7AF-4BC6-B4F5-0038F69BEE33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D7E9F4C-B55C-48BF-AEB1-77E4FD212A5F}" type="pres">
      <dgm:prSet presAssocID="{CA4F37DE-E7AF-4BC6-B4F5-0038F69BEE33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F7535E8-20F4-48AC-A105-5F1D8702A4AE}" type="pres">
      <dgm:prSet presAssocID="{CA4F37DE-E7AF-4BC6-B4F5-0038F69BEE33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628C6B2-E3F5-48ED-8442-95159EE57777}" type="pres">
      <dgm:prSet presAssocID="{CA4F37DE-E7AF-4BC6-B4F5-0038F69BEE33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67D3C3A-884A-4B92-8718-BC9B02A4D1F5}" type="pres">
      <dgm:prSet presAssocID="{CA4F37DE-E7AF-4BC6-B4F5-0038F69BEE33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1828284-90C3-4CB4-847F-755C257DAC33}" type="pres">
      <dgm:prSet presAssocID="{CA4F37DE-E7AF-4BC6-B4F5-0038F69BEE33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93DA091-919F-4363-BFB4-A8D0A9CAFE15}" type="pres">
      <dgm:prSet presAssocID="{CA4F37DE-E7AF-4BC6-B4F5-0038F69BEE33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C67A316-827A-4AC1-AECF-DC1B94624A56}" type="pres">
      <dgm:prSet presAssocID="{CA4F37DE-E7AF-4BC6-B4F5-0038F69BEE33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A994309-60CC-46AB-B91B-2C3681190715}" type="pres">
      <dgm:prSet presAssocID="{CA4F37DE-E7AF-4BC6-B4F5-0038F69BEE33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B34ADAD-B726-422E-ACB2-F0DC35101C91}" type="pres">
      <dgm:prSet presAssocID="{CA4F37DE-E7AF-4BC6-B4F5-0038F69BEE33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173D5A7-95F0-4F79-B8DA-540DB2ED0FBC}" type="pres">
      <dgm:prSet presAssocID="{CA4F37DE-E7AF-4BC6-B4F5-0038F69BEE33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60D26C6-9256-4F33-91A1-860B6F8F828B}" type="presOf" srcId="{E4A5E38F-6B94-491E-9A8B-424E79B2EA3A}" destId="{9628C6B2-E3F5-48ED-8442-95159EE57777}" srcOrd="0" destOrd="0" presId="urn:microsoft.com/office/officeart/2005/8/layout/vProcess5"/>
    <dgm:cxn modelId="{D3EAA7D5-D8F4-4300-9152-2AAC714F8003}" type="presOf" srcId="{AFB0409F-1B0B-46E7-B851-980EDCADC6FC}" destId="{AF7535E8-20F4-48AC-A105-5F1D8702A4AE}" srcOrd="0" destOrd="0" presId="urn:microsoft.com/office/officeart/2005/8/layout/vProcess5"/>
    <dgm:cxn modelId="{745DA627-FF49-401E-81EF-E9FAC5B41ACD}" type="presOf" srcId="{DD0445E2-E4E6-481C-8E79-CD5B2EAEC54D}" destId="{CB34ADAD-B726-422E-ACB2-F0DC35101C91}" srcOrd="1" destOrd="0" presId="urn:microsoft.com/office/officeart/2005/8/layout/vProcess5"/>
    <dgm:cxn modelId="{5C4D43E2-EB4C-4400-9D08-6F084939A81C}" type="presOf" srcId="{33C36D74-3B7F-44FB-8A6E-8915DF836DC6}" destId="{2173D5A7-95F0-4F79-B8DA-540DB2ED0FBC}" srcOrd="1" destOrd="0" presId="urn:microsoft.com/office/officeart/2005/8/layout/vProcess5"/>
    <dgm:cxn modelId="{E70E155B-1486-4CCB-90C5-7EBE436B8D29}" type="presOf" srcId="{A6C16ECB-E8B7-4D73-83A4-4B4D22B40AB9}" destId="{50D14638-618E-4AA1-8F23-2229736D61FF}" srcOrd="0" destOrd="0" presId="urn:microsoft.com/office/officeart/2005/8/layout/vProcess5"/>
    <dgm:cxn modelId="{73FC950F-2627-47F0-899A-FBE3C01F813E}" type="presOf" srcId="{DAB8DD46-8640-4774-84D1-19053FE4DC99}" destId="{E15FB8EA-2386-4C8A-A6E5-D0DAE4F5014C}" srcOrd="0" destOrd="0" presId="urn:microsoft.com/office/officeart/2005/8/layout/vProcess5"/>
    <dgm:cxn modelId="{35A95E6A-FBCF-4309-A908-CF10E9A0B67E}" srcId="{CA4F37DE-E7AF-4BC6-B4F5-0038F69BEE33}" destId="{A6C16ECB-E8B7-4D73-83A4-4B4D22B40AB9}" srcOrd="2" destOrd="0" parTransId="{BE0545C5-0EDF-4331-8F8D-65316C83978A}" sibTransId="{E1ADDCCA-3566-4A24-B94B-E9AE9C9B85A6}"/>
    <dgm:cxn modelId="{9F5ADB9E-5E58-47D4-963D-4AE4188BC3E8}" srcId="{CA4F37DE-E7AF-4BC6-B4F5-0038F69BEE33}" destId="{30183A58-1E0D-4BCC-A8C6-02619D915BDB}" srcOrd="1" destOrd="0" parTransId="{61CAC9E9-19E9-4F94-89D8-A670E58B5B17}" sibTransId="{E4A5E38F-6B94-491E-9A8B-424E79B2EA3A}"/>
    <dgm:cxn modelId="{0D306FC1-77A8-4F08-94B6-36A0DAA28ECA}" type="presOf" srcId="{CA4F37DE-E7AF-4BC6-B4F5-0038F69BEE33}" destId="{E5E17AC6-DC4F-4BBE-A418-EEBC09FF31AD}" srcOrd="0" destOrd="0" presId="urn:microsoft.com/office/officeart/2005/8/layout/vProcess5"/>
    <dgm:cxn modelId="{DAF0D9D2-FA32-4FA0-8943-EFD7323B9C49}" type="presOf" srcId="{33C36D74-3B7F-44FB-8A6E-8915DF836DC6}" destId="{DD7E9F4C-B55C-48BF-AEB1-77E4FD212A5F}" srcOrd="0" destOrd="0" presId="urn:microsoft.com/office/officeart/2005/8/layout/vProcess5"/>
    <dgm:cxn modelId="{F67C68AA-C224-49AC-91CF-BFDC83A3A681}" srcId="{CA4F37DE-E7AF-4BC6-B4F5-0038F69BEE33}" destId="{DD0445E2-E4E6-481C-8E79-CD5B2EAEC54D}" srcOrd="3" destOrd="0" parTransId="{4B23C4CA-9410-430D-8ED2-AA931C37E050}" sibTransId="{724CA54B-68C9-4D51-BA4B-D4DB6BF90BC2}"/>
    <dgm:cxn modelId="{30146C17-AFFC-4900-B4AA-DE4E39737101}" type="presOf" srcId="{DD0445E2-E4E6-481C-8E79-CD5B2EAEC54D}" destId="{B87314B6-BB61-4FBF-8128-01817FF2BD4A}" srcOrd="0" destOrd="0" presId="urn:microsoft.com/office/officeart/2005/8/layout/vProcess5"/>
    <dgm:cxn modelId="{7CE86979-D397-4B8C-9D0D-233468FF3319}" type="presOf" srcId="{30183A58-1E0D-4BCC-A8C6-02619D915BDB}" destId="{EC67A316-827A-4AC1-AECF-DC1B94624A56}" srcOrd="1" destOrd="0" presId="urn:microsoft.com/office/officeart/2005/8/layout/vProcess5"/>
    <dgm:cxn modelId="{1F5DDAC8-3A28-4433-B913-BBC46FD67C44}" srcId="{CA4F37DE-E7AF-4BC6-B4F5-0038F69BEE33}" destId="{DAB8DD46-8640-4774-84D1-19053FE4DC99}" srcOrd="0" destOrd="0" parTransId="{27C6AB2A-79B2-4895-A85D-31E590706E3A}" sibTransId="{AFB0409F-1B0B-46E7-B851-980EDCADC6FC}"/>
    <dgm:cxn modelId="{F66F0052-F283-44AC-874D-A11E51459F0F}" type="presOf" srcId="{DAB8DD46-8640-4774-84D1-19053FE4DC99}" destId="{893DA091-919F-4363-BFB4-A8D0A9CAFE15}" srcOrd="1" destOrd="0" presId="urn:microsoft.com/office/officeart/2005/8/layout/vProcess5"/>
    <dgm:cxn modelId="{EFBD40D0-045A-4E46-B891-9FE8921ED605}" type="presOf" srcId="{724CA54B-68C9-4D51-BA4B-D4DB6BF90BC2}" destId="{61828284-90C3-4CB4-847F-755C257DAC33}" srcOrd="0" destOrd="0" presId="urn:microsoft.com/office/officeart/2005/8/layout/vProcess5"/>
    <dgm:cxn modelId="{03418DF1-BB4B-40AF-A878-4100C5B8F18D}" type="presOf" srcId="{30183A58-1E0D-4BCC-A8C6-02619D915BDB}" destId="{19D4DB1D-B40F-4C97-8994-5C4F0E649CA7}" srcOrd="0" destOrd="0" presId="urn:microsoft.com/office/officeart/2005/8/layout/vProcess5"/>
    <dgm:cxn modelId="{788521C6-869F-4C6C-B40E-5301A1B52E99}" type="presOf" srcId="{E1ADDCCA-3566-4A24-B94B-E9AE9C9B85A6}" destId="{767D3C3A-884A-4B92-8718-BC9B02A4D1F5}" srcOrd="0" destOrd="0" presId="urn:microsoft.com/office/officeart/2005/8/layout/vProcess5"/>
    <dgm:cxn modelId="{93C65E3D-55BC-43AE-850D-9A7AA29BEFB7}" type="presOf" srcId="{A6C16ECB-E8B7-4D73-83A4-4B4D22B40AB9}" destId="{FA994309-60CC-46AB-B91B-2C3681190715}" srcOrd="1" destOrd="0" presId="urn:microsoft.com/office/officeart/2005/8/layout/vProcess5"/>
    <dgm:cxn modelId="{A0634222-1EDC-492D-A8DB-AC48CE34A2CE}" srcId="{CA4F37DE-E7AF-4BC6-B4F5-0038F69BEE33}" destId="{33C36D74-3B7F-44FB-8A6E-8915DF836DC6}" srcOrd="4" destOrd="0" parTransId="{DED70051-3F95-4A64-8170-6E6A0AADDEF9}" sibTransId="{5DC60996-5F07-43FF-858D-62E25A946921}"/>
    <dgm:cxn modelId="{7A6BA454-4EF1-47A4-8219-4E0C30341E9B}" type="presParOf" srcId="{E5E17AC6-DC4F-4BBE-A418-EEBC09FF31AD}" destId="{E3428877-AF4E-4616-A150-11DE59AFCB60}" srcOrd="0" destOrd="0" presId="urn:microsoft.com/office/officeart/2005/8/layout/vProcess5"/>
    <dgm:cxn modelId="{7DC69E22-8EEE-449F-B6A3-CDA9E79C4AD3}" type="presParOf" srcId="{E5E17AC6-DC4F-4BBE-A418-EEBC09FF31AD}" destId="{E15FB8EA-2386-4C8A-A6E5-D0DAE4F5014C}" srcOrd="1" destOrd="0" presId="urn:microsoft.com/office/officeart/2005/8/layout/vProcess5"/>
    <dgm:cxn modelId="{5C39DFE4-45EF-4957-B7A6-4BEAF0412A29}" type="presParOf" srcId="{E5E17AC6-DC4F-4BBE-A418-EEBC09FF31AD}" destId="{19D4DB1D-B40F-4C97-8994-5C4F0E649CA7}" srcOrd="2" destOrd="0" presId="urn:microsoft.com/office/officeart/2005/8/layout/vProcess5"/>
    <dgm:cxn modelId="{4B094EE7-0319-4C2C-8E99-AF337EB0D056}" type="presParOf" srcId="{E5E17AC6-DC4F-4BBE-A418-EEBC09FF31AD}" destId="{50D14638-618E-4AA1-8F23-2229736D61FF}" srcOrd="3" destOrd="0" presId="urn:microsoft.com/office/officeart/2005/8/layout/vProcess5"/>
    <dgm:cxn modelId="{1C631121-DBAD-4899-8521-4430DE91E757}" type="presParOf" srcId="{E5E17AC6-DC4F-4BBE-A418-EEBC09FF31AD}" destId="{B87314B6-BB61-4FBF-8128-01817FF2BD4A}" srcOrd="4" destOrd="0" presId="urn:microsoft.com/office/officeart/2005/8/layout/vProcess5"/>
    <dgm:cxn modelId="{D904F517-6437-46E9-8604-3C3169BF487C}" type="presParOf" srcId="{E5E17AC6-DC4F-4BBE-A418-EEBC09FF31AD}" destId="{DD7E9F4C-B55C-48BF-AEB1-77E4FD212A5F}" srcOrd="5" destOrd="0" presId="urn:microsoft.com/office/officeart/2005/8/layout/vProcess5"/>
    <dgm:cxn modelId="{55A2D2CC-FC3B-48FE-ABC5-F98AA6CBA3F6}" type="presParOf" srcId="{E5E17AC6-DC4F-4BBE-A418-EEBC09FF31AD}" destId="{AF7535E8-20F4-48AC-A105-5F1D8702A4AE}" srcOrd="6" destOrd="0" presId="urn:microsoft.com/office/officeart/2005/8/layout/vProcess5"/>
    <dgm:cxn modelId="{8FDB91CD-45A9-4FA9-953A-367B27FE4B60}" type="presParOf" srcId="{E5E17AC6-DC4F-4BBE-A418-EEBC09FF31AD}" destId="{9628C6B2-E3F5-48ED-8442-95159EE57777}" srcOrd="7" destOrd="0" presId="urn:microsoft.com/office/officeart/2005/8/layout/vProcess5"/>
    <dgm:cxn modelId="{D93E20CF-CF2C-498B-9851-93502268B940}" type="presParOf" srcId="{E5E17AC6-DC4F-4BBE-A418-EEBC09FF31AD}" destId="{767D3C3A-884A-4B92-8718-BC9B02A4D1F5}" srcOrd="8" destOrd="0" presId="urn:microsoft.com/office/officeart/2005/8/layout/vProcess5"/>
    <dgm:cxn modelId="{9C868755-0AC9-4EEF-B441-9DB71E675304}" type="presParOf" srcId="{E5E17AC6-DC4F-4BBE-A418-EEBC09FF31AD}" destId="{61828284-90C3-4CB4-847F-755C257DAC33}" srcOrd="9" destOrd="0" presId="urn:microsoft.com/office/officeart/2005/8/layout/vProcess5"/>
    <dgm:cxn modelId="{EF0DAEE3-933C-4386-951E-A988CFB12DDF}" type="presParOf" srcId="{E5E17AC6-DC4F-4BBE-A418-EEBC09FF31AD}" destId="{893DA091-919F-4363-BFB4-A8D0A9CAFE15}" srcOrd="10" destOrd="0" presId="urn:microsoft.com/office/officeart/2005/8/layout/vProcess5"/>
    <dgm:cxn modelId="{8CF85E2A-621A-4B20-81F5-50D47D7AAA9A}" type="presParOf" srcId="{E5E17AC6-DC4F-4BBE-A418-EEBC09FF31AD}" destId="{EC67A316-827A-4AC1-AECF-DC1B94624A56}" srcOrd="11" destOrd="0" presId="urn:microsoft.com/office/officeart/2005/8/layout/vProcess5"/>
    <dgm:cxn modelId="{C9021DE6-E55B-4A2B-93AC-E4CE5CFF1EE2}" type="presParOf" srcId="{E5E17AC6-DC4F-4BBE-A418-EEBC09FF31AD}" destId="{FA994309-60CC-46AB-B91B-2C3681190715}" srcOrd="12" destOrd="0" presId="urn:microsoft.com/office/officeart/2005/8/layout/vProcess5"/>
    <dgm:cxn modelId="{052C0ABB-3769-4088-BBB4-52A505B73D61}" type="presParOf" srcId="{E5E17AC6-DC4F-4BBE-A418-EEBC09FF31AD}" destId="{CB34ADAD-B726-422E-ACB2-F0DC35101C91}" srcOrd="13" destOrd="0" presId="urn:microsoft.com/office/officeart/2005/8/layout/vProcess5"/>
    <dgm:cxn modelId="{6D9B7F8C-1F59-4335-A24A-079454B9D3E4}" type="presParOf" srcId="{E5E17AC6-DC4F-4BBE-A418-EEBC09FF31AD}" destId="{2173D5A7-95F0-4F79-B8DA-540DB2ED0FBC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5FB8EA-2386-4C8A-A6E5-D0DAE4F5014C}">
      <dsp:nvSpPr>
        <dsp:cNvPr id="0" name=""/>
        <dsp:cNvSpPr/>
      </dsp:nvSpPr>
      <dsp:spPr>
        <a:xfrm>
          <a:off x="0" y="0"/>
          <a:ext cx="8499348" cy="839533"/>
        </a:xfrm>
        <a:prstGeom prst="roundRect">
          <a:avLst>
            <a:gd name="adj" fmla="val 10000"/>
          </a:avLst>
        </a:prstGeom>
        <a:solidFill>
          <a:schemeClr val="accent1"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300" kern="12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遊樂園一日遊</a:t>
          </a:r>
          <a:endParaRPr lang="zh-TW" altLang="en-US" sz="3300" kern="1200" dirty="0"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sp:txBody>
      <dsp:txXfrm>
        <a:off x="24589" y="24589"/>
        <a:ext cx="7495201" cy="790355"/>
      </dsp:txXfrm>
    </dsp:sp>
    <dsp:sp modelId="{19D4DB1D-B40F-4C97-8994-5C4F0E649CA7}">
      <dsp:nvSpPr>
        <dsp:cNvPr id="0" name=""/>
        <dsp:cNvSpPr/>
      </dsp:nvSpPr>
      <dsp:spPr>
        <a:xfrm>
          <a:off x="634691" y="956135"/>
          <a:ext cx="8499348" cy="839533"/>
        </a:xfrm>
        <a:prstGeom prst="roundRect">
          <a:avLst>
            <a:gd name="adj" fmla="val 10000"/>
          </a:avLst>
        </a:prstGeom>
        <a:solidFill>
          <a:schemeClr val="tx1">
            <a:alpha val="8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300" kern="1200" dirty="0" smtClean="0">
              <a:solidFill>
                <a:schemeClr val="accent2">
                  <a:lumMod val="40000"/>
                  <a:lumOff val="60000"/>
                </a:schemeClr>
              </a:solidFill>
              <a:latin typeface="文鼎粗廣告體" panose="020B0609010101010101" pitchFamily="49" charset="-120"/>
              <a:ea typeface="文鼎粗廣告體" panose="020B0609010101010101" pitchFamily="49" charset="-120"/>
            </a:rPr>
            <a:t>老師陪我們玩遊樂設施</a:t>
          </a:r>
          <a:endParaRPr lang="zh-TW" altLang="en-US" sz="3300" kern="1200" dirty="0">
            <a:solidFill>
              <a:schemeClr val="accent2">
                <a:lumMod val="40000"/>
                <a:lumOff val="60000"/>
              </a:schemeClr>
            </a:solidFill>
            <a:latin typeface="文鼎粗廣告體" panose="020B0609010101010101" pitchFamily="49" charset="-120"/>
            <a:ea typeface="文鼎粗廣告體" panose="020B0609010101010101" pitchFamily="49" charset="-120"/>
          </a:endParaRPr>
        </a:p>
      </dsp:txBody>
      <dsp:txXfrm>
        <a:off x="659280" y="980724"/>
        <a:ext cx="7269782" cy="790355"/>
      </dsp:txXfrm>
    </dsp:sp>
    <dsp:sp modelId="{50D14638-618E-4AA1-8F23-2229736D61FF}">
      <dsp:nvSpPr>
        <dsp:cNvPr id="0" name=""/>
        <dsp:cNvSpPr/>
      </dsp:nvSpPr>
      <dsp:spPr>
        <a:xfrm>
          <a:off x="1217112" y="1912270"/>
          <a:ext cx="8499348" cy="839533"/>
        </a:xfrm>
        <a:prstGeom prst="roundRect">
          <a:avLst>
            <a:gd name="adj" fmla="val 10000"/>
          </a:avLst>
        </a:prstGeom>
        <a:solidFill>
          <a:schemeClr val="tx2">
            <a:lumMod val="50000"/>
            <a:alpha val="70000"/>
          </a:schemeClr>
        </a:solidFill>
        <a:ln>
          <a:noFill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進食中</a:t>
          </a:r>
          <a:r>
            <a:rPr lang="en-US" altLang="zh-TW" sz="2700" kern="1200" dirty="0" smtClean="0"/>
            <a:t>‘’‘’‘’‘’‘’‘’‘’‘’‘’‘’‘’‘’‘’‘’‘’‘’’’’’’’’’’’’‘’’’’’’</a:t>
          </a:r>
          <a:endParaRPr lang="zh-TW" altLang="en-US" sz="2700" kern="1200" dirty="0"/>
        </a:p>
      </dsp:txBody>
      <dsp:txXfrm>
        <a:off x="1241701" y="1936859"/>
        <a:ext cx="7269782" cy="790355"/>
      </dsp:txXfrm>
    </dsp:sp>
    <dsp:sp modelId="{B87314B6-BB61-4FBF-8128-01817FF2BD4A}">
      <dsp:nvSpPr>
        <dsp:cNvPr id="0" name=""/>
        <dsp:cNvSpPr/>
      </dsp:nvSpPr>
      <dsp:spPr>
        <a:xfrm>
          <a:off x="1904074" y="2868406"/>
          <a:ext cx="8499348" cy="839533"/>
        </a:xfrm>
        <a:prstGeom prst="roundRect">
          <a:avLst>
            <a:gd name="adj" fmla="val 10000"/>
          </a:avLst>
        </a:prstGeom>
        <a:solidFill>
          <a:srgbClr val="FF0000">
            <a:alpha val="60000"/>
          </a:srgbClr>
        </a:solidFill>
        <a:ln>
          <a:solidFill>
            <a:srgbClr val="000000">
              <a:alpha val="34902"/>
            </a:srgbClr>
          </a:solidFill>
        </a:ln>
        <a:effectLst/>
        <a:scene3d>
          <a:camera prst="orthographicFront">
            <a:rot lat="0" lon="0" rev="0"/>
          </a:camera>
          <a:lightRig rig="threePt" dir="t"/>
        </a:scene3d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300" kern="12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跟隊友一起玩遊樂設施</a:t>
          </a:r>
          <a:endParaRPr lang="zh-TW" altLang="en-US" sz="3300" kern="1200" dirty="0"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sp:txBody>
      <dsp:txXfrm>
        <a:off x="1928663" y="2892995"/>
        <a:ext cx="7269782" cy="790355"/>
      </dsp:txXfrm>
    </dsp:sp>
    <dsp:sp modelId="{DD7E9F4C-B55C-48BF-AEB1-77E4FD212A5F}">
      <dsp:nvSpPr>
        <dsp:cNvPr id="0" name=""/>
        <dsp:cNvSpPr/>
      </dsp:nvSpPr>
      <dsp:spPr>
        <a:xfrm>
          <a:off x="2538766" y="3824541"/>
          <a:ext cx="8499348" cy="839533"/>
        </a:xfrm>
        <a:prstGeom prst="roundRect">
          <a:avLst>
            <a:gd name="adj" fmla="val 10000"/>
          </a:avLst>
        </a:prstGeom>
        <a:solidFill>
          <a:schemeClr val="bg2">
            <a:lumMod val="50000"/>
            <a:alpha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300" kern="1200" dirty="0" smtClean="0">
              <a:solidFill>
                <a:schemeClr val="accent1">
                  <a:lumMod val="50000"/>
                </a:schemeClr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rPr>
            <a:t>回學校</a:t>
          </a:r>
          <a:r>
            <a:rPr lang="en-US" altLang="zh-TW" sz="3300" kern="1200" dirty="0" smtClean="0">
              <a:solidFill>
                <a:schemeClr val="accent1">
                  <a:lumMod val="50000"/>
                </a:schemeClr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rPr>
            <a:t>’’’’’’</a:t>
          </a:r>
          <a:endParaRPr lang="zh-TW" altLang="en-US" sz="3300" kern="1200" dirty="0">
            <a:solidFill>
              <a:schemeClr val="accent1">
                <a:lumMod val="50000"/>
              </a:schemeClr>
            </a:solidFill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sp:txBody>
      <dsp:txXfrm>
        <a:off x="2563355" y="3849130"/>
        <a:ext cx="7269782" cy="790355"/>
      </dsp:txXfrm>
    </dsp:sp>
    <dsp:sp modelId="{AF7535E8-20F4-48AC-A105-5F1D8702A4AE}">
      <dsp:nvSpPr>
        <dsp:cNvPr id="0" name=""/>
        <dsp:cNvSpPr/>
      </dsp:nvSpPr>
      <dsp:spPr>
        <a:xfrm>
          <a:off x="7953651" y="613325"/>
          <a:ext cx="545696" cy="545696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 z="50080" prstMaterial="plastic">
          <a:bevelT w="25400" h="25400"/>
          <a:bevelB w="25400" h="254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400" kern="1200"/>
        </a:p>
      </dsp:txBody>
      <dsp:txXfrm>
        <a:off x="8076433" y="613325"/>
        <a:ext cx="300132" cy="410636"/>
      </dsp:txXfrm>
    </dsp:sp>
    <dsp:sp modelId="{9628C6B2-E3F5-48ED-8442-95159EE57777}">
      <dsp:nvSpPr>
        <dsp:cNvPr id="0" name=""/>
        <dsp:cNvSpPr/>
      </dsp:nvSpPr>
      <dsp:spPr>
        <a:xfrm>
          <a:off x="8588343" y="1569461"/>
          <a:ext cx="545696" cy="545696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alpha val="90000"/>
            <a:tint val="40000"/>
            <a:hueOff val="0"/>
            <a:satOff val="0"/>
            <a:lumOff val="0"/>
            <a:alphaOff val="-13333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 z="50080" prstMaterial="plastic">
          <a:bevelT w="25400" h="25400"/>
          <a:bevelB w="25400" h="254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400" kern="1200"/>
        </a:p>
      </dsp:txBody>
      <dsp:txXfrm>
        <a:off x="8711125" y="1569461"/>
        <a:ext cx="300132" cy="410636"/>
      </dsp:txXfrm>
    </dsp:sp>
    <dsp:sp modelId="{767D3C3A-884A-4B92-8718-BC9B02A4D1F5}">
      <dsp:nvSpPr>
        <dsp:cNvPr id="0" name=""/>
        <dsp:cNvSpPr/>
      </dsp:nvSpPr>
      <dsp:spPr>
        <a:xfrm>
          <a:off x="9223035" y="2511604"/>
          <a:ext cx="545696" cy="545696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alpha val="90000"/>
            <a:tint val="40000"/>
            <a:hueOff val="0"/>
            <a:satOff val="0"/>
            <a:lumOff val="0"/>
            <a:alphaOff val="-26667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 z="50080" prstMaterial="plastic">
          <a:bevelT w="25400" h="25400"/>
          <a:bevelB w="25400" h="254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400" kern="1200"/>
        </a:p>
      </dsp:txBody>
      <dsp:txXfrm>
        <a:off x="9345817" y="2511604"/>
        <a:ext cx="300132" cy="410636"/>
      </dsp:txXfrm>
    </dsp:sp>
    <dsp:sp modelId="{61828284-90C3-4CB4-847F-755C257DAC33}">
      <dsp:nvSpPr>
        <dsp:cNvPr id="0" name=""/>
        <dsp:cNvSpPr/>
      </dsp:nvSpPr>
      <dsp:spPr>
        <a:xfrm>
          <a:off x="9857726" y="3477067"/>
          <a:ext cx="545696" cy="545696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alpha val="90000"/>
            <a:tint val="40000"/>
            <a:hueOff val="0"/>
            <a:satOff val="0"/>
            <a:lumOff val="0"/>
            <a:alphaOff val="-4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 z="50080" prstMaterial="plastic">
          <a:bevelT w="25400" h="25400"/>
          <a:bevelB w="25400" h="254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400" kern="1200"/>
        </a:p>
      </dsp:txBody>
      <dsp:txXfrm>
        <a:off x="9980508" y="3477067"/>
        <a:ext cx="300132" cy="4106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3D3803FA-5764-492B-8357-F5D1BE083ADA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12F76C6-DA6F-4DFA-B186-C8679D7F75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2588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803FA-5764-492B-8357-F5D1BE083ADA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F76C6-DA6F-4DFA-B186-C8679D7F75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1668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D3803FA-5764-492B-8357-F5D1BE083ADA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12F76C6-DA6F-4DFA-B186-C8679D7F75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91675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D3803FA-5764-492B-8357-F5D1BE083ADA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12F76C6-DA6F-4DFA-B186-C8679D7F75E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592806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D3803FA-5764-492B-8357-F5D1BE083ADA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12F76C6-DA6F-4DFA-B186-C8679D7F75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7252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803FA-5764-492B-8357-F5D1BE083ADA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F76C6-DA6F-4DFA-B186-C8679D7F75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4440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803FA-5764-492B-8357-F5D1BE083ADA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F76C6-DA6F-4DFA-B186-C8679D7F75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40383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803FA-5764-492B-8357-F5D1BE083ADA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F76C6-DA6F-4DFA-B186-C8679D7F75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32637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D3803FA-5764-492B-8357-F5D1BE083ADA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12F76C6-DA6F-4DFA-B186-C8679D7F75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9531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803FA-5764-492B-8357-F5D1BE083ADA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F76C6-DA6F-4DFA-B186-C8679D7F75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5582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D3803FA-5764-492B-8357-F5D1BE083ADA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12F76C6-DA6F-4DFA-B186-C8679D7F75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4947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803FA-5764-492B-8357-F5D1BE083ADA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F76C6-DA6F-4DFA-B186-C8679D7F75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3459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803FA-5764-492B-8357-F5D1BE083ADA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F76C6-DA6F-4DFA-B186-C8679D7F75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8570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803FA-5764-492B-8357-F5D1BE083ADA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F76C6-DA6F-4DFA-B186-C8679D7F75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782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803FA-5764-492B-8357-F5D1BE083ADA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F76C6-DA6F-4DFA-B186-C8679D7F75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5729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803FA-5764-492B-8357-F5D1BE083ADA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F76C6-DA6F-4DFA-B186-C8679D7F75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7627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803FA-5764-492B-8357-F5D1BE083ADA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F76C6-DA6F-4DFA-B186-C8679D7F75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1261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3803FA-5764-492B-8357-F5D1BE083ADA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F76C6-DA6F-4DFA-B186-C8679D7F75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974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6600" dirty="0" smtClean="0">
                <a:solidFill>
                  <a:schemeClr val="bg2">
                    <a:lumMod val="50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遊樂園一日遊</a:t>
            </a:r>
            <a:endParaRPr lang="zh-TW" altLang="en-US" sz="6600" dirty="0">
              <a:solidFill>
                <a:schemeClr val="bg2">
                  <a:lumMod val="50000"/>
                </a:schemeClr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主指導</a:t>
            </a:r>
            <a:r>
              <a:rPr lang="en-US" altLang="zh-TW" smtClean="0"/>
              <a:t>''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805151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840377" y="900897"/>
            <a:ext cx="8610600" cy="1293028"/>
          </a:xfrm>
        </p:spPr>
        <p:txBody>
          <a:bodyPr>
            <a:normAutofit/>
          </a:bodyPr>
          <a:lstStyle/>
          <a:p>
            <a:r>
              <a:rPr lang="zh-TW" altLang="en-US" sz="54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一日遊順序</a:t>
            </a:r>
            <a:endParaRPr lang="zh-TW" altLang="en-US" sz="5400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2456054"/>
              </p:ext>
            </p:extLst>
          </p:nvPr>
        </p:nvGraphicFramePr>
        <p:xfrm>
          <a:off x="653142" y="1919604"/>
          <a:ext cx="11038115" cy="4664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8122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37760" y="764373"/>
            <a:ext cx="6348549" cy="1293028"/>
          </a:xfrm>
        </p:spPr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8963917"/>
              </p:ext>
            </p:extLst>
          </p:nvPr>
        </p:nvGraphicFramePr>
        <p:xfrm>
          <a:off x="685800" y="2181497"/>
          <a:ext cx="10820400" cy="4180114"/>
        </p:xfrm>
        <a:graphic>
          <a:graphicData uri="http://schemas.openxmlformats.org/drawingml/2006/table">
            <a:tbl>
              <a:tblPr/>
              <a:tblGrid>
                <a:gridCol w="1623060">
                  <a:extLst>
                    <a:ext uri="{9D8B030D-6E8A-4147-A177-3AD203B41FA5}">
                      <a16:colId xmlns:a16="http://schemas.microsoft.com/office/drawing/2014/main" val="2415207884"/>
                    </a:ext>
                  </a:extLst>
                </a:gridCol>
                <a:gridCol w="1623060">
                  <a:extLst>
                    <a:ext uri="{9D8B030D-6E8A-4147-A177-3AD203B41FA5}">
                      <a16:colId xmlns:a16="http://schemas.microsoft.com/office/drawing/2014/main" val="1449297851"/>
                    </a:ext>
                  </a:extLst>
                </a:gridCol>
                <a:gridCol w="1623060">
                  <a:extLst>
                    <a:ext uri="{9D8B030D-6E8A-4147-A177-3AD203B41FA5}">
                      <a16:colId xmlns:a16="http://schemas.microsoft.com/office/drawing/2014/main" val="3535503395"/>
                    </a:ext>
                  </a:extLst>
                </a:gridCol>
                <a:gridCol w="1623060">
                  <a:extLst>
                    <a:ext uri="{9D8B030D-6E8A-4147-A177-3AD203B41FA5}">
                      <a16:colId xmlns:a16="http://schemas.microsoft.com/office/drawing/2014/main" val="4021830711"/>
                    </a:ext>
                  </a:extLst>
                </a:gridCol>
                <a:gridCol w="1623060">
                  <a:extLst>
                    <a:ext uri="{9D8B030D-6E8A-4147-A177-3AD203B41FA5}">
                      <a16:colId xmlns:a16="http://schemas.microsoft.com/office/drawing/2014/main" val="4041190069"/>
                    </a:ext>
                  </a:extLst>
                </a:gridCol>
                <a:gridCol w="1623060">
                  <a:extLst>
                    <a:ext uri="{9D8B030D-6E8A-4147-A177-3AD203B41FA5}">
                      <a16:colId xmlns:a16="http://schemas.microsoft.com/office/drawing/2014/main" val="2331470460"/>
                    </a:ext>
                  </a:extLst>
                </a:gridCol>
                <a:gridCol w="1082040">
                  <a:extLst>
                    <a:ext uri="{9D8B030D-6E8A-4147-A177-3AD203B41FA5}">
                      <a16:colId xmlns:a16="http://schemas.microsoft.com/office/drawing/2014/main" val="4180312021"/>
                    </a:ext>
                  </a:extLst>
                </a:gridCol>
              </a:tblGrid>
              <a:tr h="2058464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 dirty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 dirty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 dirty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9216610"/>
                  </a:ext>
                </a:extLst>
              </a:tr>
              <a:tr h="106082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499494"/>
                  </a:ext>
                </a:extLst>
              </a:tr>
              <a:tr h="1060825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 (7</a:t>
                      </a:r>
                      <a:r>
                        <a:rPr lang="zh-TW" altLang="en-US">
                          <a:effectLst/>
                        </a:rPr>
                        <a:t>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45574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1734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樓夢想海</a:t>
            </a:r>
            <a:endParaRPr lang="zh-TW" altLang="en-US" dirty="0"/>
          </a:p>
        </p:txBody>
      </p:sp>
      <p:graphicFrame>
        <p:nvGraphicFramePr>
          <p:cNvPr id="8" name="內容版面配置區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4232718521"/>
              </p:ext>
            </p:extLst>
          </p:nvPr>
        </p:nvGraphicFramePr>
        <p:xfrm>
          <a:off x="6534694" y="2478677"/>
          <a:ext cx="5334000" cy="1339261"/>
        </p:xfrm>
        <a:graphic>
          <a:graphicData uri="http://schemas.openxmlformats.org/drawingml/2006/table">
            <a:tbl>
              <a:tblPr/>
              <a:tblGrid>
                <a:gridCol w="5334000">
                  <a:extLst>
                    <a:ext uri="{9D8B030D-6E8A-4147-A177-3AD203B41FA5}">
                      <a16:colId xmlns:a16="http://schemas.microsoft.com/office/drawing/2014/main" val="522761565"/>
                    </a:ext>
                  </a:extLst>
                </a:gridCol>
              </a:tblGrid>
              <a:tr h="1339261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叢林吼吼樹屋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7315471"/>
                  </a:ext>
                </a:extLst>
              </a:tr>
            </a:tbl>
          </a:graphicData>
        </a:graphic>
      </p:graphicFrame>
      <p:pic>
        <p:nvPicPr>
          <p:cNvPr id="2052" name="Picture 4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8687" y="3817938"/>
            <a:ext cx="22860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48994" y="2658264"/>
            <a:ext cx="51054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TW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6278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 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兒童新樂園</a:t>
            </a:r>
            <a:r>
              <a:rPr lang="en-US" altLang="zh-TW" sz="3600" dirty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https://www.tcap.taipei/cp.aspx?n=57F1A46B66881160</a:t>
            </a:r>
            <a:endParaRPr lang="zh-TW" altLang="en-US" sz="3600" dirty="0">
              <a:latin typeface="文鼎中廣告體" panose="020B0602010101010101" pitchFamily="34" charset="-120"/>
              <a:ea typeface="文鼎中廣告體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0516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61</TotalTime>
  <Words>135</Words>
  <Application>Microsoft Office PowerPoint</Application>
  <PresentationFormat>寬螢幕</PresentationFormat>
  <Paragraphs>29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2" baseType="lpstr">
      <vt:lpstr>文鼎中特廣告體</vt:lpstr>
      <vt:lpstr>文鼎中廣告體</vt:lpstr>
      <vt:lpstr>文鼎粗廣告體</vt:lpstr>
      <vt:lpstr>新細明體</vt:lpstr>
      <vt:lpstr>Arial</vt:lpstr>
      <vt:lpstr>Century Gothic</vt:lpstr>
      <vt:lpstr>飛機雲</vt:lpstr>
      <vt:lpstr>遊樂園一日遊</vt:lpstr>
      <vt:lpstr>一日遊順序</vt:lpstr>
      <vt:lpstr>票價</vt:lpstr>
      <vt:lpstr>PowerPoint 簡報</vt:lpstr>
      <vt:lpstr>資 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遊樂園一</dc:title>
  <dc:creator>Windows 使用者</dc:creator>
  <cp:lastModifiedBy>Windows 使用者</cp:lastModifiedBy>
  <cp:revision>9</cp:revision>
  <dcterms:created xsi:type="dcterms:W3CDTF">2021-12-28T03:27:34Z</dcterms:created>
  <dcterms:modified xsi:type="dcterms:W3CDTF">2022-01-04T03:59:26Z</dcterms:modified>
</cp:coreProperties>
</file>