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1T11:38:00.456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05B3E-2FA9-4ACE-857F-81000F4FFA51}" type="doc">
      <dgm:prSet loTypeId="urn:microsoft.com/office/officeart/2005/8/layout/bProcess4" loCatId="process" qsTypeId="urn:microsoft.com/office/officeart/2005/8/quickstyle/3d1" qsCatId="3D" csTypeId="urn:microsoft.com/office/officeart/2005/8/colors/accent6_2" csCatId="accent6" phldr="1"/>
      <dgm:spPr/>
      <dgm:t>
        <a:bodyPr/>
        <a:lstStyle/>
        <a:p>
          <a:endParaRPr lang="zh-TW" altLang="en-US"/>
        </a:p>
      </dgm:t>
    </dgm:pt>
    <dgm:pt modelId="{582E34CD-218D-4DA5-BE13-A658DCF082B8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7:30</a:t>
          </a:r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起床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D23551DB-D559-49FD-A2B1-8D68E73E6B64}" type="parTrans" cxnId="{2351E03B-767F-49C6-B144-392DD21C39D5}">
      <dgm:prSet/>
      <dgm:spPr/>
      <dgm:t>
        <a:bodyPr/>
        <a:lstStyle/>
        <a:p>
          <a:endParaRPr lang="zh-TW" altLang="en-US"/>
        </a:p>
      </dgm:t>
    </dgm:pt>
    <dgm:pt modelId="{444F8A51-7794-4C09-8DDB-DDBE7622B826}" type="sibTrans" cxnId="{2351E03B-767F-49C6-B144-392DD21C39D5}">
      <dgm:prSet/>
      <dgm:spPr/>
      <dgm:t>
        <a:bodyPr/>
        <a:lstStyle/>
        <a:p>
          <a:endParaRPr lang="zh-TW" altLang="en-US"/>
        </a:p>
      </dgm:t>
    </dgm:pt>
    <dgm:pt modelId="{60C86468-4ECE-4FDE-B388-C5AB198AB23B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9:10</a:t>
          </a:r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開始玩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02423E3C-70DA-4CD1-A5E1-A55FD8FFB123}" type="parTrans" cxnId="{958AA474-1ECD-4DA2-A34C-14256A735979}">
      <dgm:prSet/>
      <dgm:spPr/>
      <dgm:t>
        <a:bodyPr/>
        <a:lstStyle/>
        <a:p>
          <a:endParaRPr lang="zh-TW" altLang="en-US"/>
        </a:p>
      </dgm:t>
    </dgm:pt>
    <dgm:pt modelId="{5765E876-6A0F-4A53-B49F-B78484765D54}" type="sibTrans" cxnId="{958AA474-1ECD-4DA2-A34C-14256A735979}">
      <dgm:prSet/>
      <dgm:spPr/>
      <dgm:t>
        <a:bodyPr/>
        <a:lstStyle/>
        <a:p>
          <a:endParaRPr lang="zh-TW" altLang="en-US"/>
        </a:p>
      </dgm:t>
    </dgm:pt>
    <dgm:pt modelId="{BDFD82EA-3279-420A-AD4B-0B166F577E79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宇宙迴旋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D3C24899-1599-482B-87A5-FFD0C5195C81}" type="parTrans" cxnId="{B0807F74-8DB0-4F7D-BA75-6D2CF90EA309}">
      <dgm:prSet/>
      <dgm:spPr/>
      <dgm:t>
        <a:bodyPr/>
        <a:lstStyle/>
        <a:p>
          <a:endParaRPr lang="zh-TW" altLang="en-US"/>
        </a:p>
      </dgm:t>
    </dgm:pt>
    <dgm:pt modelId="{CEF723F2-84B1-41A8-8BD5-76FD04C11605}" type="sibTrans" cxnId="{B0807F74-8DB0-4F7D-BA75-6D2CF90EA309}">
      <dgm:prSet/>
      <dgm:spPr/>
      <dgm:t>
        <a:bodyPr/>
        <a:lstStyle/>
        <a:p>
          <a:endParaRPr lang="zh-TW" altLang="en-US"/>
        </a:p>
      </dgm:t>
    </dgm:pt>
    <dgm:pt modelId="{A13AF706-F9E2-4189-8758-9786A1AB2D71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尋寶船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BE0DE1EE-6666-449A-8812-B7EA069B26EC}" type="parTrans" cxnId="{D17267E4-034D-4533-820B-63F534AECA83}">
      <dgm:prSet/>
      <dgm:spPr/>
      <dgm:t>
        <a:bodyPr/>
        <a:lstStyle/>
        <a:p>
          <a:endParaRPr lang="zh-TW" altLang="en-US"/>
        </a:p>
      </dgm:t>
    </dgm:pt>
    <dgm:pt modelId="{3E648C38-7AE3-44D8-AE63-51464D08BAF1}" type="sibTrans" cxnId="{D17267E4-034D-4533-820B-63F534AECA83}">
      <dgm:prSet/>
      <dgm:spPr/>
      <dgm:t>
        <a:bodyPr/>
        <a:lstStyle/>
        <a:p>
          <a:endParaRPr lang="zh-TW" altLang="en-US"/>
        </a:p>
      </dgm:t>
    </dgm:pt>
    <dgm:pt modelId="{2F739220-E192-47B7-B442-FA25E777B5EB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魔法星際飛車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081D4139-33BD-4844-B6AA-CA1DC56B83D4}" type="parTrans" cxnId="{A7B01283-CE04-40D2-A1F1-12DA6892DCD4}">
      <dgm:prSet/>
      <dgm:spPr/>
      <dgm:t>
        <a:bodyPr/>
        <a:lstStyle/>
        <a:p>
          <a:endParaRPr lang="zh-TW" altLang="en-US"/>
        </a:p>
      </dgm:t>
    </dgm:pt>
    <dgm:pt modelId="{16A6F2D3-5BC7-4849-A94F-FF17E54C29D2}" type="sibTrans" cxnId="{A7B01283-CE04-40D2-A1F1-12DA6892DCD4}">
      <dgm:prSet/>
      <dgm:spPr/>
      <dgm:t>
        <a:bodyPr/>
        <a:lstStyle/>
        <a:p>
          <a:endParaRPr lang="zh-TW" altLang="en-US"/>
        </a:p>
      </dgm:t>
    </dgm:pt>
    <dgm:pt modelId="{FE64D256-6464-4F19-9E1C-76ADAE114593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12:00</a:t>
          </a:r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吃飯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5ADF6862-5A13-4C6E-AC83-EDF19D23A661}" type="parTrans" cxnId="{6527F03B-39E1-4CA7-93C8-F3CB9BE28286}">
      <dgm:prSet/>
      <dgm:spPr/>
      <dgm:t>
        <a:bodyPr/>
        <a:lstStyle/>
        <a:p>
          <a:endParaRPr lang="zh-TW" altLang="en-US"/>
        </a:p>
      </dgm:t>
    </dgm:pt>
    <dgm:pt modelId="{571D3A02-A6EE-432F-AF6E-AF90C4E72E96}" type="sibTrans" cxnId="{6527F03B-39E1-4CA7-93C8-F3CB9BE28286}">
      <dgm:prSet/>
      <dgm:spPr/>
      <dgm:t>
        <a:bodyPr/>
        <a:lstStyle/>
        <a:p>
          <a:endParaRPr lang="zh-TW" altLang="en-US"/>
        </a:p>
      </dgm:t>
    </dgm:pt>
    <dgm:pt modelId="{2133A2BC-5073-46DA-998B-77C83C7B11F7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叢林轟轟飛車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23FAED89-5133-4EFA-8F02-2F5BD5109D0F}" type="parTrans" cxnId="{29AADFFD-151D-4BA8-96BB-72DEC56A0991}">
      <dgm:prSet/>
      <dgm:spPr/>
      <dgm:t>
        <a:bodyPr/>
        <a:lstStyle/>
        <a:p>
          <a:endParaRPr lang="zh-TW" altLang="en-US"/>
        </a:p>
      </dgm:t>
    </dgm:pt>
    <dgm:pt modelId="{2E554728-4B31-44B0-AB9E-F8AEB1AFD9B3}" type="sibTrans" cxnId="{29AADFFD-151D-4BA8-96BB-72DEC56A0991}">
      <dgm:prSet/>
      <dgm:spPr/>
      <dgm:t>
        <a:bodyPr/>
        <a:lstStyle/>
        <a:p>
          <a:endParaRPr lang="zh-TW" altLang="en-US"/>
        </a:p>
      </dgm:t>
    </dgm:pt>
    <dgm:pt modelId="{72E43191-7FE3-4099-AF89-C906B1ABBD6C}">
      <dgm:prSet phldrT="[文字]" custT="1"/>
      <dgm:spPr/>
      <dgm:t>
        <a:bodyPr/>
        <a:lstStyle/>
        <a:p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摩天輪</a:t>
          </a:r>
          <a:endParaRPr lang="zh-TW" altLang="en-US" sz="20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D2900407-1DDF-4E5F-ABB8-86F1DAD74913}" type="parTrans" cxnId="{3E7727CB-6403-4993-8243-ACFAE45C9095}">
      <dgm:prSet/>
      <dgm:spPr/>
      <dgm:t>
        <a:bodyPr/>
        <a:lstStyle/>
        <a:p>
          <a:endParaRPr lang="zh-TW" altLang="en-US"/>
        </a:p>
      </dgm:t>
    </dgm:pt>
    <dgm:pt modelId="{CF6C713B-AF29-4447-8A32-8F5952A6941B}" type="sibTrans" cxnId="{3E7727CB-6403-4993-8243-ACFAE45C9095}">
      <dgm:prSet/>
      <dgm:spPr/>
      <dgm:t>
        <a:bodyPr/>
        <a:lstStyle/>
        <a:p>
          <a:endParaRPr lang="zh-TW" altLang="en-US"/>
        </a:p>
      </dgm:t>
    </dgm:pt>
    <dgm:pt modelId="{F8699568-328F-4C9D-9AEC-ABBA3B0E6D27}">
      <dgm:prSet phldrT="[文字]" custT="1"/>
      <dgm:spPr/>
      <dgm:t>
        <a:bodyPr/>
        <a:lstStyle/>
        <a:p>
          <a:r>
            <a:rPr lang="en-US" altLang="zh-TW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14:10</a:t>
          </a:r>
          <a:r>
            <a:rPr lang="zh-TW" altLang="en-US" sz="20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到校</a:t>
          </a:r>
          <a:endParaRPr lang="en-US" altLang="zh-TW" sz="2000" dirty="0" smtClean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4D0AA464-CB2E-4281-BFD8-58D06E3469F2}" type="parTrans" cxnId="{17B2D774-0F05-4304-B205-BD4FA52D6B3D}">
      <dgm:prSet/>
      <dgm:spPr/>
      <dgm:t>
        <a:bodyPr/>
        <a:lstStyle/>
        <a:p>
          <a:endParaRPr lang="zh-TW" altLang="en-US"/>
        </a:p>
      </dgm:t>
    </dgm:pt>
    <dgm:pt modelId="{1BB2DF1E-248F-4CC2-AE5B-8767E930A072}" type="sibTrans" cxnId="{17B2D774-0F05-4304-B205-BD4FA52D6B3D}">
      <dgm:prSet/>
      <dgm:spPr/>
      <dgm:t>
        <a:bodyPr/>
        <a:lstStyle/>
        <a:p>
          <a:endParaRPr lang="zh-TW" altLang="en-US"/>
        </a:p>
      </dgm:t>
    </dgm:pt>
    <dgm:pt modelId="{6A06A02F-4095-4220-A0C7-8C320BABFC5A}">
      <dgm:prSet phldrT="[文字]"/>
      <dgm:spPr/>
      <dgm:t>
        <a:bodyPr/>
        <a:lstStyle/>
        <a:p>
          <a:r>
            <a:rPr lang="en-US" altLang="zh-TW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16:00</a:t>
          </a:r>
          <a:r>
            <a:rPr lang="zh-TW" altLang="en-US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回家</a:t>
          </a:r>
          <a:endParaRPr lang="en-US" altLang="zh-TW" dirty="0" smtClean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gm:t>
    </dgm:pt>
    <dgm:pt modelId="{A595E63A-78B7-4BB3-A7F2-E599ADC9D704}" type="parTrans" cxnId="{6034151B-BD9D-419A-AA7B-3727EEBF4891}">
      <dgm:prSet/>
      <dgm:spPr/>
      <dgm:t>
        <a:bodyPr/>
        <a:lstStyle/>
        <a:p>
          <a:endParaRPr lang="zh-TW" altLang="en-US"/>
        </a:p>
      </dgm:t>
    </dgm:pt>
    <dgm:pt modelId="{B388BBC3-E398-4C94-9958-0827B3F8624F}" type="sibTrans" cxnId="{6034151B-BD9D-419A-AA7B-3727EEBF4891}">
      <dgm:prSet/>
      <dgm:spPr/>
      <dgm:t>
        <a:bodyPr/>
        <a:lstStyle/>
        <a:p>
          <a:endParaRPr lang="zh-TW" altLang="en-US"/>
        </a:p>
      </dgm:t>
    </dgm:pt>
    <dgm:pt modelId="{C2520626-931C-4339-9521-6622B102731B}" type="pres">
      <dgm:prSet presAssocID="{93F05B3E-2FA9-4ACE-857F-81000F4FFA5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01112445-A294-467B-8BEC-D84974DCD13E}" type="pres">
      <dgm:prSet presAssocID="{582E34CD-218D-4DA5-BE13-A658DCF082B8}" presName="compNode" presStyleCnt="0"/>
      <dgm:spPr/>
    </dgm:pt>
    <dgm:pt modelId="{4985E2FC-FA1D-44BD-9349-A4B553081594}" type="pres">
      <dgm:prSet presAssocID="{582E34CD-218D-4DA5-BE13-A658DCF082B8}" presName="dummyConnPt" presStyleCnt="0"/>
      <dgm:spPr/>
    </dgm:pt>
    <dgm:pt modelId="{36EE4498-A1E3-450D-8DBD-CE65DADA3530}" type="pres">
      <dgm:prSet presAssocID="{582E34CD-218D-4DA5-BE13-A658DCF082B8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486A36-FEAA-4FCA-B14C-7421B67141DB}" type="pres">
      <dgm:prSet presAssocID="{444F8A51-7794-4C09-8DDB-DDBE7622B826}" presName="sibTrans" presStyleLbl="bgSibTrans2D1" presStyleIdx="0" presStyleCnt="9"/>
      <dgm:spPr/>
      <dgm:t>
        <a:bodyPr/>
        <a:lstStyle/>
        <a:p>
          <a:endParaRPr lang="zh-TW" altLang="en-US"/>
        </a:p>
      </dgm:t>
    </dgm:pt>
    <dgm:pt modelId="{9AD21B08-376D-4559-9B87-5C772CD0B9CF}" type="pres">
      <dgm:prSet presAssocID="{60C86468-4ECE-4FDE-B388-C5AB198AB23B}" presName="compNode" presStyleCnt="0"/>
      <dgm:spPr/>
    </dgm:pt>
    <dgm:pt modelId="{73447904-495D-40D4-8F81-75FCBB5CC773}" type="pres">
      <dgm:prSet presAssocID="{60C86468-4ECE-4FDE-B388-C5AB198AB23B}" presName="dummyConnPt" presStyleCnt="0"/>
      <dgm:spPr/>
    </dgm:pt>
    <dgm:pt modelId="{0BE27DCB-6E05-41FD-A1F7-F02C47F33470}" type="pres">
      <dgm:prSet presAssocID="{60C86468-4ECE-4FDE-B388-C5AB198AB23B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8DD9C1-C690-480B-BF78-A7C5CE737D18}" type="pres">
      <dgm:prSet presAssocID="{5765E876-6A0F-4A53-B49F-B78484765D54}" presName="sibTrans" presStyleLbl="bgSibTrans2D1" presStyleIdx="1" presStyleCnt="9"/>
      <dgm:spPr/>
      <dgm:t>
        <a:bodyPr/>
        <a:lstStyle/>
        <a:p>
          <a:endParaRPr lang="zh-TW" altLang="en-US"/>
        </a:p>
      </dgm:t>
    </dgm:pt>
    <dgm:pt modelId="{67686872-3BD4-486D-ACD9-040CC0085857}" type="pres">
      <dgm:prSet presAssocID="{BDFD82EA-3279-420A-AD4B-0B166F577E79}" presName="compNode" presStyleCnt="0"/>
      <dgm:spPr/>
    </dgm:pt>
    <dgm:pt modelId="{474EE9B1-85E2-4A20-8E63-317543019F5C}" type="pres">
      <dgm:prSet presAssocID="{BDFD82EA-3279-420A-AD4B-0B166F577E79}" presName="dummyConnPt" presStyleCnt="0"/>
      <dgm:spPr/>
    </dgm:pt>
    <dgm:pt modelId="{D13C8680-8FD5-4E82-BE01-CB541754AEDA}" type="pres">
      <dgm:prSet presAssocID="{BDFD82EA-3279-420A-AD4B-0B166F577E79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22772F-95E2-4072-8ECC-F434E6840FEC}" type="pres">
      <dgm:prSet presAssocID="{CEF723F2-84B1-41A8-8BD5-76FD04C11605}" presName="sibTrans" presStyleLbl="bgSibTrans2D1" presStyleIdx="2" presStyleCnt="9"/>
      <dgm:spPr/>
      <dgm:t>
        <a:bodyPr/>
        <a:lstStyle/>
        <a:p>
          <a:endParaRPr lang="zh-TW" altLang="en-US"/>
        </a:p>
      </dgm:t>
    </dgm:pt>
    <dgm:pt modelId="{24C83BBD-7BD0-4E3F-8E61-2577625964A9}" type="pres">
      <dgm:prSet presAssocID="{A13AF706-F9E2-4189-8758-9786A1AB2D71}" presName="compNode" presStyleCnt="0"/>
      <dgm:spPr/>
    </dgm:pt>
    <dgm:pt modelId="{5EC6C96F-3BFA-41C3-A7C9-6F4A5437DBC4}" type="pres">
      <dgm:prSet presAssocID="{A13AF706-F9E2-4189-8758-9786A1AB2D71}" presName="dummyConnPt" presStyleCnt="0"/>
      <dgm:spPr/>
    </dgm:pt>
    <dgm:pt modelId="{609C17EB-8DEA-4033-9FE3-745791B1E07C}" type="pres">
      <dgm:prSet presAssocID="{A13AF706-F9E2-4189-8758-9786A1AB2D71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D77C0A-F9E9-4EE1-AFC2-5DA4A3FEF92F}" type="pres">
      <dgm:prSet presAssocID="{3E648C38-7AE3-44D8-AE63-51464D08BAF1}" presName="sibTrans" presStyleLbl="bgSibTrans2D1" presStyleIdx="3" presStyleCnt="9"/>
      <dgm:spPr/>
      <dgm:t>
        <a:bodyPr/>
        <a:lstStyle/>
        <a:p>
          <a:endParaRPr lang="zh-TW" altLang="en-US"/>
        </a:p>
      </dgm:t>
    </dgm:pt>
    <dgm:pt modelId="{5F877D6A-B417-43CA-A1CA-F5B659DE34C7}" type="pres">
      <dgm:prSet presAssocID="{2F739220-E192-47B7-B442-FA25E777B5EB}" presName="compNode" presStyleCnt="0"/>
      <dgm:spPr/>
    </dgm:pt>
    <dgm:pt modelId="{38F62D05-F1BB-40FB-9572-895105C9B6F0}" type="pres">
      <dgm:prSet presAssocID="{2F739220-E192-47B7-B442-FA25E777B5EB}" presName="dummyConnPt" presStyleCnt="0"/>
      <dgm:spPr/>
    </dgm:pt>
    <dgm:pt modelId="{E1454D84-8110-43E0-BC84-4815ABCD74FB}" type="pres">
      <dgm:prSet presAssocID="{2F739220-E192-47B7-B442-FA25E777B5EB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229948-AC10-464C-8F98-17D7AD22370C}" type="pres">
      <dgm:prSet presAssocID="{16A6F2D3-5BC7-4849-A94F-FF17E54C29D2}" presName="sibTrans" presStyleLbl="bgSibTrans2D1" presStyleIdx="4" presStyleCnt="9"/>
      <dgm:spPr/>
      <dgm:t>
        <a:bodyPr/>
        <a:lstStyle/>
        <a:p>
          <a:endParaRPr lang="zh-TW" altLang="en-US"/>
        </a:p>
      </dgm:t>
    </dgm:pt>
    <dgm:pt modelId="{A76198AE-DCAB-442A-907C-64D87D472841}" type="pres">
      <dgm:prSet presAssocID="{FE64D256-6464-4F19-9E1C-76ADAE114593}" presName="compNode" presStyleCnt="0"/>
      <dgm:spPr/>
    </dgm:pt>
    <dgm:pt modelId="{E88AEDE9-BC22-4D54-BD56-4C7E5CDC0934}" type="pres">
      <dgm:prSet presAssocID="{FE64D256-6464-4F19-9E1C-76ADAE114593}" presName="dummyConnPt" presStyleCnt="0"/>
      <dgm:spPr/>
    </dgm:pt>
    <dgm:pt modelId="{F1E78B9C-124C-4535-8946-6936576024A3}" type="pres">
      <dgm:prSet presAssocID="{FE64D256-6464-4F19-9E1C-76ADAE114593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51C6A6-027D-403E-A999-CB08F1ADAE1B}" type="pres">
      <dgm:prSet presAssocID="{571D3A02-A6EE-432F-AF6E-AF90C4E72E96}" presName="sibTrans" presStyleLbl="bgSibTrans2D1" presStyleIdx="5" presStyleCnt="9"/>
      <dgm:spPr/>
      <dgm:t>
        <a:bodyPr/>
        <a:lstStyle/>
        <a:p>
          <a:endParaRPr lang="zh-TW" altLang="en-US"/>
        </a:p>
      </dgm:t>
    </dgm:pt>
    <dgm:pt modelId="{526AAA49-543C-48BB-A3A4-53E993CE6565}" type="pres">
      <dgm:prSet presAssocID="{2133A2BC-5073-46DA-998B-77C83C7B11F7}" presName="compNode" presStyleCnt="0"/>
      <dgm:spPr/>
    </dgm:pt>
    <dgm:pt modelId="{7A74E8F7-E67E-4F2C-954A-C991E3C5A054}" type="pres">
      <dgm:prSet presAssocID="{2133A2BC-5073-46DA-998B-77C83C7B11F7}" presName="dummyConnPt" presStyleCnt="0"/>
      <dgm:spPr/>
    </dgm:pt>
    <dgm:pt modelId="{E3151EA9-0E9E-48F8-960E-C054D68AD3C8}" type="pres">
      <dgm:prSet presAssocID="{2133A2BC-5073-46DA-998B-77C83C7B11F7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AB5652-5B6E-4E91-99FF-476A78C0CC99}" type="pres">
      <dgm:prSet presAssocID="{2E554728-4B31-44B0-AB9E-F8AEB1AFD9B3}" presName="sibTrans" presStyleLbl="bgSibTrans2D1" presStyleIdx="6" presStyleCnt="9"/>
      <dgm:spPr/>
      <dgm:t>
        <a:bodyPr/>
        <a:lstStyle/>
        <a:p>
          <a:endParaRPr lang="zh-TW" altLang="en-US"/>
        </a:p>
      </dgm:t>
    </dgm:pt>
    <dgm:pt modelId="{11DB2836-FF3F-40A1-B7AA-FADE05A2A9FB}" type="pres">
      <dgm:prSet presAssocID="{72E43191-7FE3-4099-AF89-C906B1ABBD6C}" presName="compNode" presStyleCnt="0"/>
      <dgm:spPr/>
    </dgm:pt>
    <dgm:pt modelId="{FFB9AF52-2FEB-439A-989D-316EB6ED63D8}" type="pres">
      <dgm:prSet presAssocID="{72E43191-7FE3-4099-AF89-C906B1ABBD6C}" presName="dummyConnPt" presStyleCnt="0"/>
      <dgm:spPr/>
    </dgm:pt>
    <dgm:pt modelId="{F27EB536-E5A2-4750-BC89-F5F28836B5D5}" type="pres">
      <dgm:prSet presAssocID="{72E43191-7FE3-4099-AF89-C906B1ABBD6C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F73834-C6CC-4F59-87E5-FDE41FDA472C}" type="pres">
      <dgm:prSet presAssocID="{CF6C713B-AF29-4447-8A32-8F5952A6941B}" presName="sibTrans" presStyleLbl="bgSibTrans2D1" presStyleIdx="7" presStyleCnt="9"/>
      <dgm:spPr/>
      <dgm:t>
        <a:bodyPr/>
        <a:lstStyle/>
        <a:p>
          <a:endParaRPr lang="zh-TW" altLang="en-US"/>
        </a:p>
      </dgm:t>
    </dgm:pt>
    <dgm:pt modelId="{1D37D872-B3B6-4BA8-9532-88D2FC4964D7}" type="pres">
      <dgm:prSet presAssocID="{F8699568-328F-4C9D-9AEC-ABBA3B0E6D27}" presName="compNode" presStyleCnt="0"/>
      <dgm:spPr/>
    </dgm:pt>
    <dgm:pt modelId="{2CF8ADB1-05D9-4A2F-8FC2-696D7658AB96}" type="pres">
      <dgm:prSet presAssocID="{F8699568-328F-4C9D-9AEC-ABBA3B0E6D27}" presName="dummyConnPt" presStyleCnt="0"/>
      <dgm:spPr/>
    </dgm:pt>
    <dgm:pt modelId="{F813FBCC-5D2D-4548-A347-87F873FCEDEF}" type="pres">
      <dgm:prSet presAssocID="{F8699568-328F-4C9D-9AEC-ABBA3B0E6D27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01DC9F-7692-42F9-969E-25F84C63E17E}" type="pres">
      <dgm:prSet presAssocID="{1BB2DF1E-248F-4CC2-AE5B-8767E930A072}" presName="sibTrans" presStyleLbl="bgSibTrans2D1" presStyleIdx="8" presStyleCnt="9"/>
      <dgm:spPr/>
      <dgm:t>
        <a:bodyPr/>
        <a:lstStyle/>
        <a:p>
          <a:endParaRPr lang="zh-TW" altLang="en-US"/>
        </a:p>
      </dgm:t>
    </dgm:pt>
    <dgm:pt modelId="{7019C626-D26A-4A1F-A0AE-A2A6487B962F}" type="pres">
      <dgm:prSet presAssocID="{6A06A02F-4095-4220-A0C7-8C320BABFC5A}" presName="compNode" presStyleCnt="0"/>
      <dgm:spPr/>
    </dgm:pt>
    <dgm:pt modelId="{0956DCBB-0167-4F0F-8AB6-F047E41E1DDD}" type="pres">
      <dgm:prSet presAssocID="{6A06A02F-4095-4220-A0C7-8C320BABFC5A}" presName="dummyConnPt" presStyleCnt="0"/>
      <dgm:spPr/>
    </dgm:pt>
    <dgm:pt modelId="{DB48492A-EB1F-4B58-9D0A-5C8C06A479A6}" type="pres">
      <dgm:prSet presAssocID="{6A06A02F-4095-4220-A0C7-8C320BABFC5A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6C60D4-6312-4AD2-AC40-33C72B512904}" type="presOf" srcId="{60C86468-4ECE-4FDE-B388-C5AB198AB23B}" destId="{0BE27DCB-6E05-41FD-A1F7-F02C47F33470}" srcOrd="0" destOrd="0" presId="urn:microsoft.com/office/officeart/2005/8/layout/bProcess4"/>
    <dgm:cxn modelId="{28206598-45E3-47C5-A905-16BBEA0965CA}" type="presOf" srcId="{2133A2BC-5073-46DA-998B-77C83C7B11F7}" destId="{E3151EA9-0E9E-48F8-960E-C054D68AD3C8}" srcOrd="0" destOrd="0" presId="urn:microsoft.com/office/officeart/2005/8/layout/bProcess4"/>
    <dgm:cxn modelId="{A362EEDC-D081-4BC0-924C-F938F23C4EC9}" type="presOf" srcId="{F8699568-328F-4C9D-9AEC-ABBA3B0E6D27}" destId="{F813FBCC-5D2D-4548-A347-87F873FCEDEF}" srcOrd="0" destOrd="0" presId="urn:microsoft.com/office/officeart/2005/8/layout/bProcess4"/>
    <dgm:cxn modelId="{9D8A09DD-AA1E-4DE0-B6D5-64849C07ED37}" type="presOf" srcId="{2F739220-E192-47B7-B442-FA25E777B5EB}" destId="{E1454D84-8110-43E0-BC84-4815ABCD74FB}" srcOrd="0" destOrd="0" presId="urn:microsoft.com/office/officeart/2005/8/layout/bProcess4"/>
    <dgm:cxn modelId="{2351E03B-767F-49C6-B144-392DD21C39D5}" srcId="{93F05B3E-2FA9-4ACE-857F-81000F4FFA51}" destId="{582E34CD-218D-4DA5-BE13-A658DCF082B8}" srcOrd="0" destOrd="0" parTransId="{D23551DB-D559-49FD-A2B1-8D68E73E6B64}" sibTransId="{444F8A51-7794-4C09-8DDB-DDBE7622B826}"/>
    <dgm:cxn modelId="{6527F03B-39E1-4CA7-93C8-F3CB9BE28286}" srcId="{93F05B3E-2FA9-4ACE-857F-81000F4FFA51}" destId="{FE64D256-6464-4F19-9E1C-76ADAE114593}" srcOrd="5" destOrd="0" parTransId="{5ADF6862-5A13-4C6E-AC83-EDF19D23A661}" sibTransId="{571D3A02-A6EE-432F-AF6E-AF90C4E72E96}"/>
    <dgm:cxn modelId="{6034151B-BD9D-419A-AA7B-3727EEBF4891}" srcId="{93F05B3E-2FA9-4ACE-857F-81000F4FFA51}" destId="{6A06A02F-4095-4220-A0C7-8C320BABFC5A}" srcOrd="9" destOrd="0" parTransId="{A595E63A-78B7-4BB3-A7F2-E599ADC9D704}" sibTransId="{B388BBC3-E398-4C94-9958-0827B3F8624F}"/>
    <dgm:cxn modelId="{29AADFFD-151D-4BA8-96BB-72DEC56A0991}" srcId="{93F05B3E-2FA9-4ACE-857F-81000F4FFA51}" destId="{2133A2BC-5073-46DA-998B-77C83C7B11F7}" srcOrd="6" destOrd="0" parTransId="{23FAED89-5133-4EFA-8F02-2F5BD5109D0F}" sibTransId="{2E554728-4B31-44B0-AB9E-F8AEB1AFD9B3}"/>
    <dgm:cxn modelId="{E948BCBF-8799-4A86-9A8A-00CCDE1F3AE8}" type="presOf" srcId="{BDFD82EA-3279-420A-AD4B-0B166F577E79}" destId="{D13C8680-8FD5-4E82-BE01-CB541754AEDA}" srcOrd="0" destOrd="0" presId="urn:microsoft.com/office/officeart/2005/8/layout/bProcess4"/>
    <dgm:cxn modelId="{F3BBCC38-78A0-40FF-B5D9-7159AB1E308B}" type="presOf" srcId="{5765E876-6A0F-4A53-B49F-B78484765D54}" destId="{AD8DD9C1-C690-480B-BF78-A7C5CE737D18}" srcOrd="0" destOrd="0" presId="urn:microsoft.com/office/officeart/2005/8/layout/bProcess4"/>
    <dgm:cxn modelId="{CC2C51FE-62A2-4C2E-9D40-95DF517355DD}" type="presOf" srcId="{571D3A02-A6EE-432F-AF6E-AF90C4E72E96}" destId="{7C51C6A6-027D-403E-A999-CB08F1ADAE1B}" srcOrd="0" destOrd="0" presId="urn:microsoft.com/office/officeart/2005/8/layout/bProcess4"/>
    <dgm:cxn modelId="{88C50B31-9763-4805-BE67-6FCCA4DFF1FA}" type="presOf" srcId="{CEF723F2-84B1-41A8-8BD5-76FD04C11605}" destId="{6522772F-95E2-4072-8ECC-F434E6840FEC}" srcOrd="0" destOrd="0" presId="urn:microsoft.com/office/officeart/2005/8/layout/bProcess4"/>
    <dgm:cxn modelId="{17B2D774-0F05-4304-B205-BD4FA52D6B3D}" srcId="{93F05B3E-2FA9-4ACE-857F-81000F4FFA51}" destId="{F8699568-328F-4C9D-9AEC-ABBA3B0E6D27}" srcOrd="8" destOrd="0" parTransId="{4D0AA464-CB2E-4281-BFD8-58D06E3469F2}" sibTransId="{1BB2DF1E-248F-4CC2-AE5B-8767E930A072}"/>
    <dgm:cxn modelId="{A7B01283-CE04-40D2-A1F1-12DA6892DCD4}" srcId="{93F05B3E-2FA9-4ACE-857F-81000F4FFA51}" destId="{2F739220-E192-47B7-B442-FA25E777B5EB}" srcOrd="4" destOrd="0" parTransId="{081D4139-33BD-4844-B6AA-CA1DC56B83D4}" sibTransId="{16A6F2D3-5BC7-4849-A94F-FF17E54C29D2}"/>
    <dgm:cxn modelId="{A31BDFC3-F32D-4948-B4A6-9EB8C726CAA1}" type="presOf" srcId="{582E34CD-218D-4DA5-BE13-A658DCF082B8}" destId="{36EE4498-A1E3-450D-8DBD-CE65DADA3530}" srcOrd="0" destOrd="0" presId="urn:microsoft.com/office/officeart/2005/8/layout/bProcess4"/>
    <dgm:cxn modelId="{B0807F74-8DB0-4F7D-BA75-6D2CF90EA309}" srcId="{93F05B3E-2FA9-4ACE-857F-81000F4FFA51}" destId="{BDFD82EA-3279-420A-AD4B-0B166F577E79}" srcOrd="2" destOrd="0" parTransId="{D3C24899-1599-482B-87A5-FFD0C5195C81}" sibTransId="{CEF723F2-84B1-41A8-8BD5-76FD04C11605}"/>
    <dgm:cxn modelId="{3E7727CB-6403-4993-8243-ACFAE45C9095}" srcId="{93F05B3E-2FA9-4ACE-857F-81000F4FFA51}" destId="{72E43191-7FE3-4099-AF89-C906B1ABBD6C}" srcOrd="7" destOrd="0" parTransId="{D2900407-1DDF-4E5F-ABB8-86F1DAD74913}" sibTransId="{CF6C713B-AF29-4447-8A32-8F5952A6941B}"/>
    <dgm:cxn modelId="{FCB8E6EC-53EF-4A79-9E72-DB2839C7849D}" type="presOf" srcId="{2E554728-4B31-44B0-AB9E-F8AEB1AFD9B3}" destId="{3EAB5652-5B6E-4E91-99FF-476A78C0CC99}" srcOrd="0" destOrd="0" presId="urn:microsoft.com/office/officeart/2005/8/layout/bProcess4"/>
    <dgm:cxn modelId="{ED2BE375-FF57-40FD-8FFB-74317B5A81B7}" type="presOf" srcId="{93F05B3E-2FA9-4ACE-857F-81000F4FFA51}" destId="{C2520626-931C-4339-9521-6622B102731B}" srcOrd="0" destOrd="0" presId="urn:microsoft.com/office/officeart/2005/8/layout/bProcess4"/>
    <dgm:cxn modelId="{E3F6D431-FC8A-488A-8F34-DC68BBF08A80}" type="presOf" srcId="{CF6C713B-AF29-4447-8A32-8F5952A6941B}" destId="{EEF73834-C6CC-4F59-87E5-FDE41FDA472C}" srcOrd="0" destOrd="0" presId="urn:microsoft.com/office/officeart/2005/8/layout/bProcess4"/>
    <dgm:cxn modelId="{9B3DE6D1-C86A-4EC0-980D-30D9BB3753C7}" type="presOf" srcId="{FE64D256-6464-4F19-9E1C-76ADAE114593}" destId="{F1E78B9C-124C-4535-8946-6936576024A3}" srcOrd="0" destOrd="0" presId="urn:microsoft.com/office/officeart/2005/8/layout/bProcess4"/>
    <dgm:cxn modelId="{94318E85-B80C-405C-95E6-26BA3B1A4436}" type="presOf" srcId="{3E648C38-7AE3-44D8-AE63-51464D08BAF1}" destId="{4AD77C0A-F9E9-4EE1-AFC2-5DA4A3FEF92F}" srcOrd="0" destOrd="0" presId="urn:microsoft.com/office/officeart/2005/8/layout/bProcess4"/>
    <dgm:cxn modelId="{A5BDBA02-A6E1-4149-AF2F-3FE400D39A3D}" type="presOf" srcId="{6A06A02F-4095-4220-A0C7-8C320BABFC5A}" destId="{DB48492A-EB1F-4B58-9D0A-5C8C06A479A6}" srcOrd="0" destOrd="0" presId="urn:microsoft.com/office/officeart/2005/8/layout/bProcess4"/>
    <dgm:cxn modelId="{AF7234D7-89F8-426D-94E1-6D291A9F0BC8}" type="presOf" srcId="{72E43191-7FE3-4099-AF89-C906B1ABBD6C}" destId="{F27EB536-E5A2-4750-BC89-F5F28836B5D5}" srcOrd="0" destOrd="0" presId="urn:microsoft.com/office/officeart/2005/8/layout/bProcess4"/>
    <dgm:cxn modelId="{958AA474-1ECD-4DA2-A34C-14256A735979}" srcId="{93F05B3E-2FA9-4ACE-857F-81000F4FFA51}" destId="{60C86468-4ECE-4FDE-B388-C5AB198AB23B}" srcOrd="1" destOrd="0" parTransId="{02423E3C-70DA-4CD1-A5E1-A55FD8FFB123}" sibTransId="{5765E876-6A0F-4A53-B49F-B78484765D54}"/>
    <dgm:cxn modelId="{7A73F899-EDE7-40E0-8F22-8A81581141B4}" type="presOf" srcId="{444F8A51-7794-4C09-8DDB-DDBE7622B826}" destId="{B2486A36-FEAA-4FCA-B14C-7421B67141DB}" srcOrd="0" destOrd="0" presId="urn:microsoft.com/office/officeart/2005/8/layout/bProcess4"/>
    <dgm:cxn modelId="{6F833767-AD3B-43ED-A495-24AB1F3258C0}" type="presOf" srcId="{A13AF706-F9E2-4189-8758-9786A1AB2D71}" destId="{609C17EB-8DEA-4033-9FE3-745791B1E07C}" srcOrd="0" destOrd="0" presId="urn:microsoft.com/office/officeart/2005/8/layout/bProcess4"/>
    <dgm:cxn modelId="{19868588-1B05-4E90-95C1-F2A7AE62436E}" type="presOf" srcId="{1BB2DF1E-248F-4CC2-AE5B-8767E930A072}" destId="{DE01DC9F-7692-42F9-969E-25F84C63E17E}" srcOrd="0" destOrd="0" presId="urn:microsoft.com/office/officeart/2005/8/layout/bProcess4"/>
    <dgm:cxn modelId="{D17267E4-034D-4533-820B-63F534AECA83}" srcId="{93F05B3E-2FA9-4ACE-857F-81000F4FFA51}" destId="{A13AF706-F9E2-4189-8758-9786A1AB2D71}" srcOrd="3" destOrd="0" parTransId="{BE0DE1EE-6666-449A-8812-B7EA069B26EC}" sibTransId="{3E648C38-7AE3-44D8-AE63-51464D08BAF1}"/>
    <dgm:cxn modelId="{A9CB6B55-B62F-489B-88DB-5FA6B7E3DCCF}" type="presOf" srcId="{16A6F2D3-5BC7-4849-A94F-FF17E54C29D2}" destId="{08229948-AC10-464C-8F98-17D7AD22370C}" srcOrd="0" destOrd="0" presId="urn:microsoft.com/office/officeart/2005/8/layout/bProcess4"/>
    <dgm:cxn modelId="{867FF33B-31D8-4EFB-943B-35AADB773A59}" type="presParOf" srcId="{C2520626-931C-4339-9521-6622B102731B}" destId="{01112445-A294-467B-8BEC-D84974DCD13E}" srcOrd="0" destOrd="0" presId="urn:microsoft.com/office/officeart/2005/8/layout/bProcess4"/>
    <dgm:cxn modelId="{B54CF68E-14F3-4E55-B077-9C46A2F9A82E}" type="presParOf" srcId="{01112445-A294-467B-8BEC-D84974DCD13E}" destId="{4985E2FC-FA1D-44BD-9349-A4B553081594}" srcOrd="0" destOrd="0" presId="urn:microsoft.com/office/officeart/2005/8/layout/bProcess4"/>
    <dgm:cxn modelId="{1ABA615F-B35A-411E-A85A-217EBE2C80B7}" type="presParOf" srcId="{01112445-A294-467B-8BEC-D84974DCD13E}" destId="{36EE4498-A1E3-450D-8DBD-CE65DADA3530}" srcOrd="1" destOrd="0" presId="urn:microsoft.com/office/officeart/2005/8/layout/bProcess4"/>
    <dgm:cxn modelId="{F2C75AC9-73B2-45D7-AF60-4AC45D4FE463}" type="presParOf" srcId="{C2520626-931C-4339-9521-6622B102731B}" destId="{B2486A36-FEAA-4FCA-B14C-7421B67141DB}" srcOrd="1" destOrd="0" presId="urn:microsoft.com/office/officeart/2005/8/layout/bProcess4"/>
    <dgm:cxn modelId="{91FD3943-47EC-4306-8170-57C2F4E535B1}" type="presParOf" srcId="{C2520626-931C-4339-9521-6622B102731B}" destId="{9AD21B08-376D-4559-9B87-5C772CD0B9CF}" srcOrd="2" destOrd="0" presId="urn:microsoft.com/office/officeart/2005/8/layout/bProcess4"/>
    <dgm:cxn modelId="{449B67CD-6AB5-4177-9DEB-75C07834D1B4}" type="presParOf" srcId="{9AD21B08-376D-4559-9B87-5C772CD0B9CF}" destId="{73447904-495D-40D4-8F81-75FCBB5CC773}" srcOrd="0" destOrd="0" presId="urn:microsoft.com/office/officeart/2005/8/layout/bProcess4"/>
    <dgm:cxn modelId="{FDC0726C-B6AC-4D37-95D8-28E74C04D7EA}" type="presParOf" srcId="{9AD21B08-376D-4559-9B87-5C772CD0B9CF}" destId="{0BE27DCB-6E05-41FD-A1F7-F02C47F33470}" srcOrd="1" destOrd="0" presId="urn:microsoft.com/office/officeart/2005/8/layout/bProcess4"/>
    <dgm:cxn modelId="{06CF8E24-FB95-4EFA-903B-122B8AF2B773}" type="presParOf" srcId="{C2520626-931C-4339-9521-6622B102731B}" destId="{AD8DD9C1-C690-480B-BF78-A7C5CE737D18}" srcOrd="3" destOrd="0" presId="urn:microsoft.com/office/officeart/2005/8/layout/bProcess4"/>
    <dgm:cxn modelId="{A962AE38-5FAC-42DA-B9F5-1057D3606F2C}" type="presParOf" srcId="{C2520626-931C-4339-9521-6622B102731B}" destId="{67686872-3BD4-486D-ACD9-040CC0085857}" srcOrd="4" destOrd="0" presId="urn:microsoft.com/office/officeart/2005/8/layout/bProcess4"/>
    <dgm:cxn modelId="{0AB4FDC8-25A1-424C-BB49-54C4F233995C}" type="presParOf" srcId="{67686872-3BD4-486D-ACD9-040CC0085857}" destId="{474EE9B1-85E2-4A20-8E63-317543019F5C}" srcOrd="0" destOrd="0" presId="urn:microsoft.com/office/officeart/2005/8/layout/bProcess4"/>
    <dgm:cxn modelId="{2733ED19-AA46-44FE-BF35-E7112B6C7080}" type="presParOf" srcId="{67686872-3BD4-486D-ACD9-040CC0085857}" destId="{D13C8680-8FD5-4E82-BE01-CB541754AEDA}" srcOrd="1" destOrd="0" presId="urn:microsoft.com/office/officeart/2005/8/layout/bProcess4"/>
    <dgm:cxn modelId="{98DAA15B-33D7-427D-AF3C-06CC2D748690}" type="presParOf" srcId="{C2520626-931C-4339-9521-6622B102731B}" destId="{6522772F-95E2-4072-8ECC-F434E6840FEC}" srcOrd="5" destOrd="0" presId="urn:microsoft.com/office/officeart/2005/8/layout/bProcess4"/>
    <dgm:cxn modelId="{BDA70418-E7BD-4E60-A813-BD97E8445E1F}" type="presParOf" srcId="{C2520626-931C-4339-9521-6622B102731B}" destId="{24C83BBD-7BD0-4E3F-8E61-2577625964A9}" srcOrd="6" destOrd="0" presId="urn:microsoft.com/office/officeart/2005/8/layout/bProcess4"/>
    <dgm:cxn modelId="{EFC84834-B8B2-467C-98BD-DCA3C68623E1}" type="presParOf" srcId="{24C83BBD-7BD0-4E3F-8E61-2577625964A9}" destId="{5EC6C96F-3BFA-41C3-A7C9-6F4A5437DBC4}" srcOrd="0" destOrd="0" presId="urn:microsoft.com/office/officeart/2005/8/layout/bProcess4"/>
    <dgm:cxn modelId="{C532726F-265E-4874-84C8-477EA57A9111}" type="presParOf" srcId="{24C83BBD-7BD0-4E3F-8E61-2577625964A9}" destId="{609C17EB-8DEA-4033-9FE3-745791B1E07C}" srcOrd="1" destOrd="0" presId="urn:microsoft.com/office/officeart/2005/8/layout/bProcess4"/>
    <dgm:cxn modelId="{261941B9-F2BC-4A2F-B5EA-AFA4BB86F4F4}" type="presParOf" srcId="{C2520626-931C-4339-9521-6622B102731B}" destId="{4AD77C0A-F9E9-4EE1-AFC2-5DA4A3FEF92F}" srcOrd="7" destOrd="0" presId="urn:microsoft.com/office/officeart/2005/8/layout/bProcess4"/>
    <dgm:cxn modelId="{A7676E0F-A4E7-4256-A0B9-1248780728A0}" type="presParOf" srcId="{C2520626-931C-4339-9521-6622B102731B}" destId="{5F877D6A-B417-43CA-A1CA-F5B659DE34C7}" srcOrd="8" destOrd="0" presId="urn:microsoft.com/office/officeart/2005/8/layout/bProcess4"/>
    <dgm:cxn modelId="{01510B6C-F005-4A6D-A604-C5B4B2F64D51}" type="presParOf" srcId="{5F877D6A-B417-43CA-A1CA-F5B659DE34C7}" destId="{38F62D05-F1BB-40FB-9572-895105C9B6F0}" srcOrd="0" destOrd="0" presId="urn:microsoft.com/office/officeart/2005/8/layout/bProcess4"/>
    <dgm:cxn modelId="{9551F73D-4F4F-403D-966B-7FBC6CFA6CDE}" type="presParOf" srcId="{5F877D6A-B417-43CA-A1CA-F5B659DE34C7}" destId="{E1454D84-8110-43E0-BC84-4815ABCD74FB}" srcOrd="1" destOrd="0" presId="urn:microsoft.com/office/officeart/2005/8/layout/bProcess4"/>
    <dgm:cxn modelId="{EBDDFC0A-D285-43CA-920A-5DA26DE7A592}" type="presParOf" srcId="{C2520626-931C-4339-9521-6622B102731B}" destId="{08229948-AC10-464C-8F98-17D7AD22370C}" srcOrd="9" destOrd="0" presId="urn:microsoft.com/office/officeart/2005/8/layout/bProcess4"/>
    <dgm:cxn modelId="{B9C805BA-8113-4EBA-A14C-88E84CCCEFDD}" type="presParOf" srcId="{C2520626-931C-4339-9521-6622B102731B}" destId="{A76198AE-DCAB-442A-907C-64D87D472841}" srcOrd="10" destOrd="0" presId="urn:microsoft.com/office/officeart/2005/8/layout/bProcess4"/>
    <dgm:cxn modelId="{F243E5D9-08CA-4907-8BEA-305F71131D48}" type="presParOf" srcId="{A76198AE-DCAB-442A-907C-64D87D472841}" destId="{E88AEDE9-BC22-4D54-BD56-4C7E5CDC0934}" srcOrd="0" destOrd="0" presId="urn:microsoft.com/office/officeart/2005/8/layout/bProcess4"/>
    <dgm:cxn modelId="{BA7B3A3B-94DC-46DC-8FC4-2545D6D568DD}" type="presParOf" srcId="{A76198AE-DCAB-442A-907C-64D87D472841}" destId="{F1E78B9C-124C-4535-8946-6936576024A3}" srcOrd="1" destOrd="0" presId="urn:microsoft.com/office/officeart/2005/8/layout/bProcess4"/>
    <dgm:cxn modelId="{1632BD8D-472A-46B6-AAE3-0881E106FED4}" type="presParOf" srcId="{C2520626-931C-4339-9521-6622B102731B}" destId="{7C51C6A6-027D-403E-A999-CB08F1ADAE1B}" srcOrd="11" destOrd="0" presId="urn:microsoft.com/office/officeart/2005/8/layout/bProcess4"/>
    <dgm:cxn modelId="{E8131E0C-C361-4054-9396-45A4171C2607}" type="presParOf" srcId="{C2520626-931C-4339-9521-6622B102731B}" destId="{526AAA49-543C-48BB-A3A4-53E993CE6565}" srcOrd="12" destOrd="0" presId="urn:microsoft.com/office/officeart/2005/8/layout/bProcess4"/>
    <dgm:cxn modelId="{916A7AAF-2782-4AE9-BB18-869BD5985846}" type="presParOf" srcId="{526AAA49-543C-48BB-A3A4-53E993CE6565}" destId="{7A74E8F7-E67E-4F2C-954A-C991E3C5A054}" srcOrd="0" destOrd="0" presId="urn:microsoft.com/office/officeart/2005/8/layout/bProcess4"/>
    <dgm:cxn modelId="{400F5E82-36D0-4203-BB60-F09C388331E0}" type="presParOf" srcId="{526AAA49-543C-48BB-A3A4-53E993CE6565}" destId="{E3151EA9-0E9E-48F8-960E-C054D68AD3C8}" srcOrd="1" destOrd="0" presId="urn:microsoft.com/office/officeart/2005/8/layout/bProcess4"/>
    <dgm:cxn modelId="{A464D517-E406-4CBF-961D-F6C0BD3D7BFE}" type="presParOf" srcId="{C2520626-931C-4339-9521-6622B102731B}" destId="{3EAB5652-5B6E-4E91-99FF-476A78C0CC99}" srcOrd="13" destOrd="0" presId="urn:microsoft.com/office/officeart/2005/8/layout/bProcess4"/>
    <dgm:cxn modelId="{94512BD6-0D11-45C1-8BFA-0652D01F7C00}" type="presParOf" srcId="{C2520626-931C-4339-9521-6622B102731B}" destId="{11DB2836-FF3F-40A1-B7AA-FADE05A2A9FB}" srcOrd="14" destOrd="0" presId="urn:microsoft.com/office/officeart/2005/8/layout/bProcess4"/>
    <dgm:cxn modelId="{F2D4E0F9-4275-42C3-989F-54529ED12285}" type="presParOf" srcId="{11DB2836-FF3F-40A1-B7AA-FADE05A2A9FB}" destId="{FFB9AF52-2FEB-439A-989D-316EB6ED63D8}" srcOrd="0" destOrd="0" presId="urn:microsoft.com/office/officeart/2005/8/layout/bProcess4"/>
    <dgm:cxn modelId="{1228B0E7-17FF-48A4-9BC0-0810FD21C29D}" type="presParOf" srcId="{11DB2836-FF3F-40A1-B7AA-FADE05A2A9FB}" destId="{F27EB536-E5A2-4750-BC89-F5F28836B5D5}" srcOrd="1" destOrd="0" presId="urn:microsoft.com/office/officeart/2005/8/layout/bProcess4"/>
    <dgm:cxn modelId="{1E19C9FB-441F-467C-A6CC-9717741288E4}" type="presParOf" srcId="{C2520626-931C-4339-9521-6622B102731B}" destId="{EEF73834-C6CC-4F59-87E5-FDE41FDA472C}" srcOrd="15" destOrd="0" presId="urn:microsoft.com/office/officeart/2005/8/layout/bProcess4"/>
    <dgm:cxn modelId="{843C89C3-B329-4AA6-829E-7AD3D8D1457E}" type="presParOf" srcId="{C2520626-931C-4339-9521-6622B102731B}" destId="{1D37D872-B3B6-4BA8-9532-88D2FC4964D7}" srcOrd="16" destOrd="0" presId="urn:microsoft.com/office/officeart/2005/8/layout/bProcess4"/>
    <dgm:cxn modelId="{DC310DDD-310E-4846-9E81-283D03529C5D}" type="presParOf" srcId="{1D37D872-B3B6-4BA8-9532-88D2FC4964D7}" destId="{2CF8ADB1-05D9-4A2F-8FC2-696D7658AB96}" srcOrd="0" destOrd="0" presId="urn:microsoft.com/office/officeart/2005/8/layout/bProcess4"/>
    <dgm:cxn modelId="{CF63E308-31B0-4D28-9F90-ED57FF300A00}" type="presParOf" srcId="{1D37D872-B3B6-4BA8-9532-88D2FC4964D7}" destId="{F813FBCC-5D2D-4548-A347-87F873FCEDEF}" srcOrd="1" destOrd="0" presId="urn:microsoft.com/office/officeart/2005/8/layout/bProcess4"/>
    <dgm:cxn modelId="{54B5F1F4-BDF4-4820-8FEF-6801BE8F625E}" type="presParOf" srcId="{C2520626-931C-4339-9521-6622B102731B}" destId="{DE01DC9F-7692-42F9-969E-25F84C63E17E}" srcOrd="17" destOrd="0" presId="urn:microsoft.com/office/officeart/2005/8/layout/bProcess4"/>
    <dgm:cxn modelId="{5B961439-5754-40C9-B62D-8C8E8CA5B26D}" type="presParOf" srcId="{C2520626-931C-4339-9521-6622B102731B}" destId="{7019C626-D26A-4A1F-A0AE-A2A6487B962F}" srcOrd="18" destOrd="0" presId="urn:microsoft.com/office/officeart/2005/8/layout/bProcess4"/>
    <dgm:cxn modelId="{06EC79D6-E824-467A-B6BC-5DA462E652EE}" type="presParOf" srcId="{7019C626-D26A-4A1F-A0AE-A2A6487B962F}" destId="{0956DCBB-0167-4F0F-8AB6-F047E41E1DDD}" srcOrd="0" destOrd="0" presId="urn:microsoft.com/office/officeart/2005/8/layout/bProcess4"/>
    <dgm:cxn modelId="{BEA1D199-B7C0-472B-81EF-10CF3390C501}" type="presParOf" srcId="{7019C626-D26A-4A1F-A0AE-A2A6487B962F}" destId="{DB48492A-EB1F-4B58-9D0A-5C8C06A479A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86A36-FEAA-4FCA-B14C-7421B67141DB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EE4498-A1E3-450D-8DBD-CE65DADA3530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7:30</a:t>
          </a: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起床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2493908" y="29389"/>
        <a:ext cx="1471369" cy="861382"/>
      </dsp:txXfrm>
    </dsp:sp>
    <dsp:sp modelId="{AD8DD9C1-C690-480B-BF78-A7C5CE737D18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E27DCB-6E05-41FD-A1F7-F02C47F33470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9:10</a:t>
          </a: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開始玩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2493908" y="1173115"/>
        <a:ext cx="1471369" cy="861382"/>
      </dsp:txXfrm>
    </dsp:sp>
    <dsp:sp modelId="{6522772F-95E2-4072-8ECC-F434E6840FEC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3C8680-8FD5-4E82-BE01-CB541754AEDA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宇宙迴旋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2493908" y="2316840"/>
        <a:ext cx="1471369" cy="861382"/>
      </dsp:txXfrm>
    </dsp:sp>
    <dsp:sp modelId="{4AD77C0A-F9E9-4EE1-AFC2-5DA4A3FEF92F}">
      <dsp:nvSpPr>
        <dsp:cNvPr id="0" name=""/>
        <dsp:cNvSpPr/>
      </dsp:nvSpPr>
      <dsp:spPr>
        <a:xfrm>
          <a:off x="2777323" y="3588874"/>
          <a:ext cx="2022985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9C17EB-8DEA-4033-9FE3-745791B1E07C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尋寶船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2493908" y="3460566"/>
        <a:ext cx="1471369" cy="861382"/>
      </dsp:txXfrm>
    </dsp:sp>
    <dsp:sp modelId="{08229948-AC10-464C-8F98-17D7AD22370C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454D84-8110-43E0-BC84-4815ABCD74FB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魔法星際飛車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4522115" y="3460566"/>
        <a:ext cx="1471369" cy="861382"/>
      </dsp:txXfrm>
    </dsp:sp>
    <dsp:sp modelId="{7C51C6A6-027D-403E-A999-CB08F1ADAE1B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E78B9C-124C-4535-8946-6936576024A3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12:00</a:t>
          </a: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吃飯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4522115" y="2316840"/>
        <a:ext cx="1471369" cy="861382"/>
      </dsp:txXfrm>
    </dsp:sp>
    <dsp:sp modelId="{3EAB5652-5B6E-4E91-99FF-476A78C0CC99}">
      <dsp:nvSpPr>
        <dsp:cNvPr id="0" name=""/>
        <dsp:cNvSpPr/>
      </dsp:nvSpPr>
      <dsp:spPr>
        <a:xfrm rot="16200000">
          <a:off x="4233667" y="729560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151EA9-0E9E-48F8-960E-C054D68AD3C8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叢林轟轟飛車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4522115" y="1173115"/>
        <a:ext cx="1471369" cy="861382"/>
      </dsp:txXfrm>
    </dsp:sp>
    <dsp:sp modelId="{EEF73834-C6CC-4F59-87E5-FDE41FDA472C}">
      <dsp:nvSpPr>
        <dsp:cNvPr id="0" name=""/>
        <dsp:cNvSpPr/>
      </dsp:nvSpPr>
      <dsp:spPr>
        <a:xfrm>
          <a:off x="4805530" y="157697"/>
          <a:ext cx="2022985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7EB536-E5A2-4750-BC89-F5F28836B5D5}">
      <dsp:nvSpPr>
        <dsp:cNvPr id="0" name=""/>
        <dsp:cNvSpPr/>
      </dsp:nvSpPr>
      <dsp:spPr>
        <a:xfrm>
          <a:off x="4495316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摩天輪</a:t>
          </a:r>
          <a:endParaRPr lang="zh-TW" altLang="en-US" sz="2000" kern="1200" dirty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4522115" y="29389"/>
        <a:ext cx="1471369" cy="861382"/>
      </dsp:txXfrm>
    </dsp:sp>
    <dsp:sp modelId="{DE01DC9F-7692-42F9-969E-25F84C63E17E}">
      <dsp:nvSpPr>
        <dsp:cNvPr id="0" name=""/>
        <dsp:cNvSpPr/>
      </dsp:nvSpPr>
      <dsp:spPr>
        <a:xfrm rot="5400000">
          <a:off x="6261874" y="729560"/>
          <a:ext cx="1138504" cy="137247"/>
        </a:xfrm>
        <a:prstGeom prst="rect">
          <a:avLst/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13FBCC-5D2D-4548-A347-87F873FCEDEF}">
      <dsp:nvSpPr>
        <dsp:cNvPr id="0" name=""/>
        <dsp:cNvSpPr/>
      </dsp:nvSpPr>
      <dsp:spPr>
        <a:xfrm>
          <a:off x="6523522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14:10</a:t>
          </a:r>
          <a:r>
            <a:rPr lang="zh-TW" altLang="en-US" sz="20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到校</a:t>
          </a:r>
          <a:endParaRPr lang="en-US" altLang="zh-TW" sz="2000" kern="1200" dirty="0" smtClean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6550321" y="29389"/>
        <a:ext cx="1471369" cy="861382"/>
      </dsp:txXfrm>
    </dsp:sp>
    <dsp:sp modelId="{DB48492A-EB1F-4B58-9D0A-5C8C06A479A6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3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16:00</a:t>
          </a:r>
          <a:r>
            <a:rPr lang="zh-TW" altLang="en-US" sz="2300" kern="1200" dirty="0" smtClean="0">
              <a:solidFill>
                <a:srgbClr val="FF000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rPr>
            <a:t>回家</a:t>
          </a:r>
          <a:endParaRPr lang="en-US" altLang="zh-TW" sz="2300" kern="1200" dirty="0" smtClean="0">
            <a:solidFill>
              <a:srgbClr val="FF0000"/>
            </a:solidFill>
            <a:latin typeface="文鼎中特毛楷" panose="020B0609010101010101" pitchFamily="49" charset="-120"/>
            <a:ea typeface="文鼎中特毛楷" panose="020B0609010101010101" pitchFamily="49" charset="-120"/>
          </a:endParaRPr>
        </a:p>
      </dsp:txBody>
      <dsp:txXfrm>
        <a:off x="6550321" y="1173115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00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776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43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FFC000"/>
                </a:solidFill>
              </a:defRPr>
            </a:lvl1pPr>
          </a:lstStyle>
          <a:p>
            <a:r>
              <a:rPr lang="en-US" altLang="zh-TW" dirty="0" smtClean="0"/>
              <a:t>55656565685687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510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FFC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6796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59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100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26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891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17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98C92-6490-4D5A-97D0-553C8E590B3B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4F89D-E5C1-409C-87E5-0DED0577DFE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942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文鼎中特明" panose="020B0609010101010101" pitchFamily="49" charset="-120"/>
              </a:defRPr>
            </a:lvl1pPr>
          </a:lstStyle>
          <a:p>
            <a:fld id="{DEF98C92-6490-4D5A-97D0-553C8E590B3B}" type="datetimeFigureOut">
              <a:rPr lang="zh-TW" altLang="en-US" smtClean="0"/>
              <a:pPr/>
              <a:t>2022/1/11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文鼎中特明" panose="020B0609010101010101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文鼎中特明" panose="020B0609010101010101" pitchFamily="49" charset="-120"/>
              </a:defRPr>
            </a:lvl1pPr>
          </a:lstStyle>
          <a:p>
            <a:fld id="{8AF4F89D-E5C1-409C-87E5-0DED0577DFE3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556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文鼎中特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文鼎中特明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文鼎中特明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文鼎中特明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文鼎中特明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文鼎中特明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20818;&#31461;&#26032;&#27138;&#22290;&#24494;&#38651;&#24433;" TargetMode="Externa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Relationship Id="rId5" Type="http://schemas.openxmlformats.org/officeDocument/2006/relationships/comments" Target="../comments/commen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cp.aspx?n=57F1A46B6688116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遊戲一日遊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r>
              <a:rPr lang="en-US" altLang="zh-TW" dirty="0" smtClean="0"/>
              <a:t>:</a:t>
            </a:r>
            <a:r>
              <a:rPr lang="zh-TW" altLang="en-US" dirty="0" smtClean="0"/>
              <a:t>洪老師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524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2431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171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chemeClr val="accent6">
                    <a:lumMod val="50000"/>
                  </a:schemeClr>
                </a:solidFill>
              </a:rPr>
              <a:t>票價</a:t>
            </a:r>
            <a:endParaRPr lang="zh-TW" altLang="en-US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841661"/>
              </p:ext>
            </p:extLst>
          </p:nvPr>
        </p:nvGraphicFramePr>
        <p:xfrm>
          <a:off x="1334589" y="1690688"/>
          <a:ext cx="10515600" cy="4245429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121937717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11528124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1626518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38637816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9719619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0094593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762595437"/>
                    </a:ext>
                  </a:extLst>
                </a:gridCol>
              </a:tblGrid>
              <a:tr h="19961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3200" dirty="0">
                          <a:effectLst/>
                        </a:rPr>
                        <a:t>票種</a:t>
                      </a:r>
                      <a:endParaRPr lang="zh-TW" altLang="en-US" sz="32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r>
                        <a:rPr lang="en-US" altLang="zh-TW" dirty="0">
                          <a:effectLst/>
                        </a:rPr>
                        <a:t>【</a:t>
                      </a:r>
                      <a:r>
                        <a:rPr lang="zh-TW" altLang="en-US" dirty="0">
                          <a:effectLst/>
                        </a:rPr>
                        <a:t>適用紙本五倍券及數位五倍券</a:t>
                      </a:r>
                      <a:r>
                        <a:rPr lang="en-US" altLang="zh-TW" dirty="0"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園區自營遊樂設施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委外小型遊樂設施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（每項每次）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小小水樂園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夏季開放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（每次）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274773181"/>
                  </a:ext>
                </a:extLst>
              </a:tr>
              <a:tr h="11246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(5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endParaRPr lang="en-US" altLang="zh-TW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622481"/>
                  </a:ext>
                </a:extLst>
              </a:tr>
              <a:tr h="1124648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 smtClean="0">
                          <a:effectLst/>
                        </a:rPr>
                        <a:t>31</a:t>
                      </a:r>
                      <a:r>
                        <a:rPr lang="zh-TW" altLang="en-US" dirty="0" smtClean="0">
                          <a:effectLst/>
                        </a:rPr>
                        <a:t>人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20264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80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魔法星際飛車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27" name="內容版面配置區 2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以科幻造型的雲霄飛車，迴旋於軌道上體驗刺激的速度感。</a:t>
            </a:r>
            <a:br>
              <a:rPr lang="zh-TW" altLang="en-US" sz="3600" dirty="0"/>
            </a:br>
            <a:endParaRPr lang="zh-TW" altLang="en-US" sz="3600" dirty="0"/>
          </a:p>
        </p:txBody>
      </p:sp>
      <p:pic>
        <p:nvPicPr>
          <p:cNvPr id="2065" name="Picture 17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0" y="2752953"/>
            <a:ext cx="4770120" cy="357759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62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叢林吼吼樹屋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3600" dirty="0"/>
              <a:t>叢林樹屋為造型，座艙可上下昇降，體驗自由落體速度快感</a:t>
            </a:r>
            <a:r>
              <a:rPr lang="zh-TW" altLang="en-US" dirty="0"/>
              <a:t>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9" name="Picture 7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80" y="2205570"/>
            <a:ext cx="4788596" cy="3591447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1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hlinkClick r:id="rId3" action="ppaction://hlinkfile"/>
              </a:rPr>
              <a:t>兒童新樂園微電影</a:t>
            </a:r>
            <a:br>
              <a:rPr lang="zh-TW" altLang="en-US" b="1" dirty="0">
                <a:hlinkClick r:id="rId3" action="ppaction://hlinkfile"/>
              </a:rPr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04949" y="1180556"/>
            <a:ext cx="10489474" cy="5677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7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hlinkClick r:id="rId2"/>
              </a:rPr>
              <a:t>兒童新樂園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939143" y="1825625"/>
            <a:ext cx="53519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https://www.tcap.taipei/cp.aspx?n=57F1A46B66881160</a:t>
            </a:r>
          </a:p>
        </p:txBody>
      </p:sp>
    </p:spTree>
    <p:extLst>
      <p:ext uri="{BB962C8B-B14F-4D97-AF65-F5344CB8AC3E}">
        <p14:creationId xmlns:p14="http://schemas.microsoft.com/office/powerpoint/2010/main" val="74371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210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文鼎中特毛楷</vt:lpstr>
      <vt:lpstr>文鼎中特明</vt:lpstr>
      <vt:lpstr>新細明體</vt:lpstr>
      <vt:lpstr>Arial</vt:lpstr>
      <vt:lpstr>Calibri</vt:lpstr>
      <vt:lpstr>Calibri Light</vt:lpstr>
      <vt:lpstr>Office 佈景主題</vt:lpstr>
      <vt:lpstr>遊戲一日遊</vt:lpstr>
      <vt:lpstr>行程規劃</vt:lpstr>
      <vt:lpstr>票價</vt:lpstr>
      <vt:lpstr>魔法星際飛車</vt:lpstr>
      <vt:lpstr>叢林吼吼樹屋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遊戲一日遊</dc:title>
  <dc:creator>Windows 使用者</dc:creator>
  <cp:lastModifiedBy>Windows 使用者</cp:lastModifiedBy>
  <cp:revision>10</cp:revision>
  <dcterms:created xsi:type="dcterms:W3CDTF">2021-12-28T03:36:32Z</dcterms:created>
  <dcterms:modified xsi:type="dcterms:W3CDTF">2022-01-11T03:45:26Z</dcterms:modified>
</cp:coreProperties>
</file>