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FF01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03447BB-5D67-496B-8E87-E561075AD55C}" styleName="深色樣式 1 - 輔色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BE4011-78DA-4669-B29F-E7848A7AC707}" type="doc">
      <dgm:prSet loTypeId="urn:microsoft.com/office/officeart/2005/8/layout/process5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BF663C7-368E-435D-A7D4-8FBD00F207B6}">
      <dgm:prSet phldrT="[文字]"/>
      <dgm:spPr/>
      <dgm:t>
        <a:bodyPr/>
        <a:lstStyle/>
        <a:p>
          <a:r>
            <a:rPr lang="en-US" altLang="zh-TW" smtClean="0"/>
            <a:t>7:00</a:t>
          </a:r>
          <a:r>
            <a:rPr lang="zh-TW" altLang="en-US" smtClean="0"/>
            <a:t>起床</a:t>
          </a:r>
          <a:endParaRPr lang="zh-TW" altLang="en-US" dirty="0"/>
        </a:p>
      </dgm:t>
    </dgm:pt>
    <dgm:pt modelId="{9825679C-582F-44E7-9C9D-DCF2B14A3818}" type="parTrans" cxnId="{4188C93C-DFAD-4AA5-BBD2-69903074B5BC}">
      <dgm:prSet/>
      <dgm:spPr/>
      <dgm:t>
        <a:bodyPr/>
        <a:lstStyle/>
        <a:p>
          <a:endParaRPr lang="zh-TW" altLang="en-US"/>
        </a:p>
      </dgm:t>
    </dgm:pt>
    <dgm:pt modelId="{E10800FD-7EAA-458E-B8F7-EB1CFE8222F1}" type="sibTrans" cxnId="{4188C93C-DFAD-4AA5-BBD2-69903074B5BC}">
      <dgm:prSet/>
      <dgm:spPr/>
      <dgm:t>
        <a:bodyPr/>
        <a:lstStyle/>
        <a:p>
          <a:endParaRPr lang="zh-TW" altLang="en-US"/>
        </a:p>
      </dgm:t>
    </dgm:pt>
    <dgm:pt modelId="{E3590E7A-25B8-4C96-B4EE-EBC0D04D505D}">
      <dgm:prSet phldrT="[文字]"/>
      <dgm:spPr/>
      <dgm:t>
        <a:bodyPr/>
        <a:lstStyle/>
        <a:p>
          <a:r>
            <a:rPr lang="en-US" altLang="zh-TW" smtClean="0"/>
            <a:t>9:00</a:t>
          </a:r>
          <a:r>
            <a:rPr lang="zh-TW" altLang="en-US" smtClean="0"/>
            <a:t>開始</a:t>
          </a:r>
          <a:endParaRPr lang="zh-TW" altLang="en-US" dirty="0"/>
        </a:p>
      </dgm:t>
    </dgm:pt>
    <dgm:pt modelId="{DDF58106-B5FE-4D42-98EF-1A7885F72E47}" type="parTrans" cxnId="{8B9FD5B9-F31C-40ED-9C78-710566517736}">
      <dgm:prSet/>
      <dgm:spPr/>
      <dgm:t>
        <a:bodyPr/>
        <a:lstStyle/>
        <a:p>
          <a:endParaRPr lang="zh-TW" altLang="en-US"/>
        </a:p>
      </dgm:t>
    </dgm:pt>
    <dgm:pt modelId="{2D4EB2BE-9852-4B82-A4FA-69ABF0398DB2}" type="sibTrans" cxnId="{8B9FD5B9-F31C-40ED-9C78-710566517736}">
      <dgm:prSet/>
      <dgm:spPr/>
      <dgm:t>
        <a:bodyPr/>
        <a:lstStyle/>
        <a:p>
          <a:endParaRPr lang="zh-TW" altLang="en-US"/>
        </a:p>
      </dgm:t>
    </dgm:pt>
    <dgm:pt modelId="{876F29A1-61CE-4E1B-80A5-A8DE677F0452}">
      <dgm:prSet phldrT="[文字]"/>
      <dgm:spPr/>
      <dgm:t>
        <a:bodyPr/>
        <a:lstStyle/>
        <a:p>
          <a:r>
            <a:rPr lang="zh-TW" altLang="en-US" smtClean="0"/>
            <a:t>尋寶船</a:t>
          </a:r>
          <a:endParaRPr lang="zh-TW" altLang="en-US" dirty="0"/>
        </a:p>
      </dgm:t>
    </dgm:pt>
    <dgm:pt modelId="{7BFE6256-11E6-4B70-A8BE-35845656AEAB}" type="parTrans" cxnId="{B705A188-87A1-40FE-A96F-BC5874485282}">
      <dgm:prSet/>
      <dgm:spPr/>
      <dgm:t>
        <a:bodyPr/>
        <a:lstStyle/>
        <a:p>
          <a:endParaRPr lang="zh-TW" altLang="en-US"/>
        </a:p>
      </dgm:t>
    </dgm:pt>
    <dgm:pt modelId="{4258A364-6D59-493A-9638-AC8139032FB4}" type="sibTrans" cxnId="{B705A188-87A1-40FE-A96F-BC5874485282}">
      <dgm:prSet/>
      <dgm:spPr/>
      <dgm:t>
        <a:bodyPr/>
        <a:lstStyle/>
        <a:p>
          <a:endParaRPr lang="zh-TW" altLang="en-US"/>
        </a:p>
      </dgm:t>
    </dgm:pt>
    <dgm:pt modelId="{2CA91A7A-877E-4054-9F8E-908E35C77E28}">
      <dgm:prSet phldrT="[文字]"/>
      <dgm:spPr/>
      <dgm:t>
        <a:bodyPr/>
        <a:lstStyle/>
        <a:p>
          <a:r>
            <a:rPr lang="zh-TW" altLang="en-US" smtClean="0"/>
            <a:t>摩天輪</a:t>
          </a:r>
          <a:endParaRPr lang="zh-TW" altLang="en-US" dirty="0"/>
        </a:p>
      </dgm:t>
    </dgm:pt>
    <dgm:pt modelId="{8CD82215-C852-43F6-8229-A097DD629D82}" type="parTrans" cxnId="{E7015D00-11E2-499B-AA66-026B2D3EE0CB}">
      <dgm:prSet/>
      <dgm:spPr/>
      <dgm:t>
        <a:bodyPr/>
        <a:lstStyle/>
        <a:p>
          <a:endParaRPr lang="zh-TW" altLang="en-US"/>
        </a:p>
      </dgm:t>
    </dgm:pt>
    <dgm:pt modelId="{9F78E714-501F-457D-AEFE-B170F46447F7}" type="sibTrans" cxnId="{E7015D00-11E2-499B-AA66-026B2D3EE0CB}">
      <dgm:prSet/>
      <dgm:spPr/>
      <dgm:t>
        <a:bodyPr/>
        <a:lstStyle/>
        <a:p>
          <a:endParaRPr lang="zh-TW" altLang="en-US"/>
        </a:p>
      </dgm:t>
    </dgm:pt>
    <dgm:pt modelId="{BC3D293C-B3FF-4EF4-9B25-90EFF3EF7A09}">
      <dgm:prSet phldrT="[文字]"/>
      <dgm:spPr/>
      <dgm:t>
        <a:bodyPr/>
        <a:lstStyle/>
        <a:p>
          <a:r>
            <a:rPr lang="zh-TW" altLang="en-US" smtClean="0"/>
            <a:t>星空小飛碟</a:t>
          </a:r>
          <a:endParaRPr lang="zh-TW" altLang="en-US" dirty="0"/>
        </a:p>
      </dgm:t>
    </dgm:pt>
    <dgm:pt modelId="{81158998-F7CC-4DC3-8126-CB6B1FEDBDD3}" type="parTrans" cxnId="{02310EA6-7F4B-4574-8141-E7EE24875D13}">
      <dgm:prSet/>
      <dgm:spPr/>
      <dgm:t>
        <a:bodyPr/>
        <a:lstStyle/>
        <a:p>
          <a:endParaRPr lang="zh-TW" altLang="en-US"/>
        </a:p>
      </dgm:t>
    </dgm:pt>
    <dgm:pt modelId="{8AFCF9A4-E485-4C4F-8219-7FBD27FDDE7A}" type="sibTrans" cxnId="{02310EA6-7F4B-4574-8141-E7EE24875D13}">
      <dgm:prSet/>
      <dgm:spPr/>
      <dgm:t>
        <a:bodyPr/>
        <a:lstStyle/>
        <a:p>
          <a:endParaRPr lang="zh-TW" altLang="en-US"/>
        </a:p>
      </dgm:t>
    </dgm:pt>
    <dgm:pt modelId="{59D3AD1A-8A5C-443A-B46F-8E542F3E9031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EA1E0977-A31F-4D63-A9B0-08AFBDA9F37D}" type="parTrans" cxnId="{3C15A213-A3DD-49BE-9332-0F4459C0BA60}">
      <dgm:prSet/>
      <dgm:spPr/>
      <dgm:t>
        <a:bodyPr/>
        <a:lstStyle/>
        <a:p>
          <a:endParaRPr lang="zh-TW" altLang="en-US"/>
        </a:p>
      </dgm:t>
    </dgm:pt>
    <dgm:pt modelId="{28F6E1AE-B647-445E-8EFB-85FDA481F384}" type="sibTrans" cxnId="{3C15A213-A3DD-49BE-9332-0F4459C0BA60}">
      <dgm:prSet/>
      <dgm:spPr/>
      <dgm:t>
        <a:bodyPr/>
        <a:lstStyle/>
        <a:p>
          <a:endParaRPr lang="zh-TW" altLang="en-US"/>
        </a:p>
      </dgm:t>
    </dgm:pt>
    <dgm:pt modelId="{AA0E9FBC-9FC0-4713-94FC-FF9484370E26}">
      <dgm:prSet phldrT="[文字]"/>
      <dgm:spPr/>
      <dgm:t>
        <a:bodyPr/>
        <a:lstStyle/>
        <a:p>
          <a:r>
            <a:rPr lang="zh-TW" altLang="en-US" b="0" i="0" dirty="0" smtClean="0"/>
            <a:t>轉轉咖啡杯</a:t>
          </a:r>
          <a:endParaRPr lang="zh-TW" altLang="en-US" dirty="0"/>
        </a:p>
      </dgm:t>
    </dgm:pt>
    <dgm:pt modelId="{5D5BDA01-86D3-4C0F-A368-A389370C74DB}" type="parTrans" cxnId="{6CD05455-DAA1-49EB-B7FC-06883A6205CE}">
      <dgm:prSet/>
      <dgm:spPr/>
      <dgm:t>
        <a:bodyPr/>
        <a:lstStyle/>
        <a:p>
          <a:endParaRPr lang="zh-TW" altLang="en-US"/>
        </a:p>
      </dgm:t>
    </dgm:pt>
    <dgm:pt modelId="{8B733855-C5E5-433B-A73C-840806304FE3}" type="sibTrans" cxnId="{6CD05455-DAA1-49EB-B7FC-06883A6205CE}">
      <dgm:prSet/>
      <dgm:spPr/>
      <dgm:t>
        <a:bodyPr/>
        <a:lstStyle/>
        <a:p>
          <a:endParaRPr lang="zh-TW" altLang="en-US"/>
        </a:p>
      </dgm:t>
    </dgm:pt>
    <dgm:pt modelId="{623126FD-D04E-4C59-8FF0-BEC43285FC7F}">
      <dgm:prSet/>
      <dgm:spPr/>
      <dgm:t>
        <a:bodyPr/>
        <a:lstStyle/>
        <a:p>
          <a:r>
            <a:rPr lang="zh-TW" altLang="en-US" b="0" i="0" dirty="0" smtClean="0"/>
            <a:t>宇宙迴旋</a:t>
          </a:r>
          <a:endParaRPr lang="zh-TW" altLang="en-US" dirty="0"/>
        </a:p>
      </dgm:t>
    </dgm:pt>
    <dgm:pt modelId="{635FD310-BD19-4274-9629-205836B3023A}" type="parTrans" cxnId="{2315F062-D921-4BD9-A981-C488877F40C4}">
      <dgm:prSet/>
      <dgm:spPr/>
      <dgm:t>
        <a:bodyPr/>
        <a:lstStyle/>
        <a:p>
          <a:endParaRPr lang="zh-TW" altLang="en-US"/>
        </a:p>
      </dgm:t>
    </dgm:pt>
    <dgm:pt modelId="{31B58F7F-085B-497A-B59B-A0B4B836FF99}" type="sibTrans" cxnId="{2315F062-D921-4BD9-A981-C488877F40C4}">
      <dgm:prSet/>
      <dgm:spPr/>
      <dgm:t>
        <a:bodyPr/>
        <a:lstStyle/>
        <a:p>
          <a:endParaRPr lang="zh-TW" altLang="en-US"/>
        </a:p>
      </dgm:t>
    </dgm:pt>
    <dgm:pt modelId="{C1A68136-21D8-4AF0-B452-48BFC57DB427}">
      <dgm:prSet/>
      <dgm:spPr/>
      <dgm:t>
        <a:bodyPr/>
        <a:lstStyle/>
        <a:p>
          <a:r>
            <a:rPr lang="zh-TW" altLang="en-US" dirty="0" smtClean="0"/>
            <a:t>分組</a:t>
          </a:r>
          <a:endParaRPr lang="zh-TW" altLang="en-US" dirty="0"/>
        </a:p>
      </dgm:t>
    </dgm:pt>
    <dgm:pt modelId="{AC0F9599-473F-4148-B97B-37ED82AC0004}" type="parTrans" cxnId="{61914B1B-D5E8-4ABB-BE7E-3EAD90E7D84F}">
      <dgm:prSet/>
      <dgm:spPr/>
    </dgm:pt>
    <dgm:pt modelId="{41EBA615-BF48-447E-8595-BDF62F834DAD}" type="sibTrans" cxnId="{61914B1B-D5E8-4ABB-BE7E-3EAD90E7D84F}">
      <dgm:prSet/>
      <dgm:spPr/>
      <dgm:t>
        <a:bodyPr/>
        <a:lstStyle/>
        <a:p>
          <a:endParaRPr lang="zh-TW" altLang="en-US"/>
        </a:p>
      </dgm:t>
    </dgm:pt>
    <dgm:pt modelId="{7BC46DB6-D706-4205-B064-DC3826E2475C}">
      <dgm:prSet/>
      <dgm:spPr/>
      <dgm:t>
        <a:bodyPr/>
        <a:lstStyle/>
        <a:p>
          <a:r>
            <a:rPr lang="zh-TW" altLang="en-US" dirty="0" smtClean="0"/>
            <a:t>吃午餐</a:t>
          </a:r>
          <a:endParaRPr lang="zh-TW" altLang="en-US" dirty="0"/>
        </a:p>
      </dgm:t>
    </dgm:pt>
    <dgm:pt modelId="{88D1005E-FC94-4FB5-8768-880F727D7DBF}" type="parTrans" cxnId="{5DE9FC0D-8AEE-4591-B27B-C5EE8A800C35}">
      <dgm:prSet/>
      <dgm:spPr/>
    </dgm:pt>
    <dgm:pt modelId="{152C5432-2E77-4D85-8F91-9FCD76BB78FF}" type="sibTrans" cxnId="{5DE9FC0D-8AEE-4591-B27B-C5EE8A800C35}">
      <dgm:prSet/>
      <dgm:spPr/>
      <dgm:t>
        <a:bodyPr/>
        <a:lstStyle/>
        <a:p>
          <a:endParaRPr lang="zh-TW" altLang="en-US"/>
        </a:p>
      </dgm:t>
    </dgm:pt>
    <dgm:pt modelId="{977F2CB0-0C4C-4F40-A8D1-DDA8CB0B2AA4}">
      <dgm:prSet/>
      <dgm:spPr/>
      <dgm:t>
        <a:bodyPr/>
        <a:lstStyle/>
        <a:p>
          <a:r>
            <a:rPr lang="zh-TW" altLang="en-US" dirty="0" smtClean="0"/>
            <a:t>放學</a:t>
          </a:r>
          <a:endParaRPr lang="zh-TW" altLang="en-US" dirty="0"/>
        </a:p>
      </dgm:t>
    </dgm:pt>
    <dgm:pt modelId="{DB71D068-0B54-484E-9251-E5E57E49E7EC}" type="parTrans" cxnId="{38D8492C-382B-40FB-9ECE-C4486A19BD13}">
      <dgm:prSet/>
      <dgm:spPr/>
    </dgm:pt>
    <dgm:pt modelId="{6CDD608A-5027-483B-9FB7-F42BE60DF461}" type="sibTrans" cxnId="{38D8492C-382B-40FB-9ECE-C4486A19BD13}">
      <dgm:prSet/>
      <dgm:spPr/>
    </dgm:pt>
    <dgm:pt modelId="{8FC51A4E-6CEC-44AA-BBE9-638B0E79CAB2}">
      <dgm:prSet/>
      <dgm:spPr/>
      <dgm:t>
        <a:bodyPr/>
        <a:lstStyle/>
        <a:p>
          <a:r>
            <a:rPr lang="zh-TW" altLang="en-US" dirty="0" smtClean="0"/>
            <a:t>回學校</a:t>
          </a:r>
          <a:endParaRPr lang="zh-TW" altLang="en-US" dirty="0"/>
        </a:p>
      </dgm:t>
    </dgm:pt>
    <dgm:pt modelId="{36F494A3-F114-4F9F-920D-D6F291D58976}" type="parTrans" cxnId="{87D9B47D-536B-4AAE-98D4-35EA46547D6F}">
      <dgm:prSet/>
      <dgm:spPr/>
    </dgm:pt>
    <dgm:pt modelId="{46380229-4EA7-423B-8CC4-8E79E67BAAA6}" type="sibTrans" cxnId="{87D9B47D-536B-4AAE-98D4-35EA46547D6F}">
      <dgm:prSet/>
      <dgm:spPr/>
      <dgm:t>
        <a:bodyPr/>
        <a:lstStyle/>
        <a:p>
          <a:endParaRPr lang="zh-TW" altLang="en-US"/>
        </a:p>
      </dgm:t>
    </dgm:pt>
    <dgm:pt modelId="{E1A20D24-183B-41A3-9F30-84831A1E27AE}" type="pres">
      <dgm:prSet presAssocID="{A1BE4011-78DA-4669-B29F-E7848A7AC70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FB1F4E4-CC48-42DA-A4AC-3575354AE0F1}" type="pres">
      <dgm:prSet presAssocID="{DBF663C7-368E-435D-A7D4-8FBD00F207B6}" presName="node" presStyleLbl="node1" presStyleIdx="0" presStyleCnt="12" custLinFactNeighborX="-3573" custLinFactNeighborY="303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5185D5-F8FB-4AF4-B312-080CF5D9B369}" type="pres">
      <dgm:prSet presAssocID="{E10800FD-7EAA-458E-B8F7-EB1CFE8222F1}" presName="sibTrans" presStyleLbl="sibTrans2D1" presStyleIdx="0" presStyleCnt="11"/>
      <dgm:spPr/>
      <dgm:t>
        <a:bodyPr/>
        <a:lstStyle/>
        <a:p>
          <a:endParaRPr lang="zh-TW" altLang="en-US"/>
        </a:p>
      </dgm:t>
    </dgm:pt>
    <dgm:pt modelId="{5BF3FB0D-85FF-43FA-B366-1AF95A0C7B90}" type="pres">
      <dgm:prSet presAssocID="{E10800FD-7EAA-458E-B8F7-EB1CFE8222F1}" presName="connectorText" presStyleLbl="sibTrans2D1" presStyleIdx="0" presStyleCnt="11"/>
      <dgm:spPr/>
      <dgm:t>
        <a:bodyPr/>
        <a:lstStyle/>
        <a:p>
          <a:endParaRPr lang="zh-TW" altLang="en-US"/>
        </a:p>
      </dgm:t>
    </dgm:pt>
    <dgm:pt modelId="{50B7C03E-21E9-48CA-9422-2687119E580D}" type="pres">
      <dgm:prSet presAssocID="{E3590E7A-25B8-4C96-B4EE-EBC0D04D505D}" presName="node" presStyleLbl="node1" presStyleIdx="1" presStyleCnt="12" custLinFactNeighborY="-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EC3DDF-9BD6-4B09-9867-50079C2BB784}" type="pres">
      <dgm:prSet presAssocID="{2D4EB2BE-9852-4B82-A4FA-69ABF0398DB2}" presName="sibTrans" presStyleLbl="sibTrans2D1" presStyleIdx="1" presStyleCnt="11"/>
      <dgm:spPr/>
      <dgm:t>
        <a:bodyPr/>
        <a:lstStyle/>
        <a:p>
          <a:endParaRPr lang="zh-TW" altLang="en-US"/>
        </a:p>
      </dgm:t>
    </dgm:pt>
    <dgm:pt modelId="{8C1A3CB0-7FFD-4121-9F32-4D206B2B13C7}" type="pres">
      <dgm:prSet presAssocID="{2D4EB2BE-9852-4B82-A4FA-69ABF0398DB2}" presName="connectorText" presStyleLbl="sibTrans2D1" presStyleIdx="1" presStyleCnt="11"/>
      <dgm:spPr/>
      <dgm:t>
        <a:bodyPr/>
        <a:lstStyle/>
        <a:p>
          <a:endParaRPr lang="zh-TW" altLang="en-US"/>
        </a:p>
      </dgm:t>
    </dgm:pt>
    <dgm:pt modelId="{F949C6F1-45B2-43C4-B078-34F298847087}" type="pres">
      <dgm:prSet presAssocID="{876F29A1-61CE-4E1B-80A5-A8DE677F0452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428610-73C0-4DD6-9E06-9C9ABD77A4DC}" type="pres">
      <dgm:prSet presAssocID="{4258A364-6D59-493A-9638-AC8139032FB4}" presName="sibTrans" presStyleLbl="sibTrans2D1" presStyleIdx="2" presStyleCnt="11"/>
      <dgm:spPr/>
      <dgm:t>
        <a:bodyPr/>
        <a:lstStyle/>
        <a:p>
          <a:endParaRPr lang="zh-TW" altLang="en-US"/>
        </a:p>
      </dgm:t>
    </dgm:pt>
    <dgm:pt modelId="{04BEABD1-0365-48E1-9957-CD5CB1476139}" type="pres">
      <dgm:prSet presAssocID="{4258A364-6D59-493A-9638-AC8139032FB4}" presName="connectorText" presStyleLbl="sibTrans2D1" presStyleIdx="2" presStyleCnt="11"/>
      <dgm:spPr/>
      <dgm:t>
        <a:bodyPr/>
        <a:lstStyle/>
        <a:p>
          <a:endParaRPr lang="zh-TW" altLang="en-US"/>
        </a:p>
      </dgm:t>
    </dgm:pt>
    <dgm:pt modelId="{8C9D406F-EDEF-4477-A1F2-A5E0463F0D65}" type="pres">
      <dgm:prSet presAssocID="{2CA91A7A-877E-4054-9F8E-908E35C77E28}" presName="node" presStyleLbl="node1" presStyleIdx="3" presStyleCnt="12" custLinFactNeighborX="3573" custLinFactNeighborY="9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78121B-8AAB-4798-8FBA-A011FC1D914C}" type="pres">
      <dgm:prSet presAssocID="{9F78E714-501F-457D-AEFE-B170F46447F7}" presName="sibTrans" presStyleLbl="sibTrans2D1" presStyleIdx="3" presStyleCnt="11"/>
      <dgm:spPr/>
      <dgm:t>
        <a:bodyPr/>
        <a:lstStyle/>
        <a:p>
          <a:endParaRPr lang="zh-TW" altLang="en-US"/>
        </a:p>
      </dgm:t>
    </dgm:pt>
    <dgm:pt modelId="{2F1800F0-9A09-4891-AB78-1A2D2510ECD2}" type="pres">
      <dgm:prSet presAssocID="{9F78E714-501F-457D-AEFE-B170F46447F7}" presName="connectorText" presStyleLbl="sibTrans2D1" presStyleIdx="3" presStyleCnt="11"/>
      <dgm:spPr/>
      <dgm:t>
        <a:bodyPr/>
        <a:lstStyle/>
        <a:p>
          <a:endParaRPr lang="zh-TW" altLang="en-US"/>
        </a:p>
      </dgm:t>
    </dgm:pt>
    <dgm:pt modelId="{91C817D9-836E-41E0-9BCF-9D2DCA3598EC}" type="pres">
      <dgm:prSet presAssocID="{BC3D293C-B3FF-4EF4-9B25-90EFF3EF7A09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FF0DA6-AE49-4B64-B1CC-1F21002A54C2}" type="pres">
      <dgm:prSet presAssocID="{8AFCF9A4-E485-4C4F-8219-7FBD27FDDE7A}" presName="sibTrans" presStyleLbl="sibTrans2D1" presStyleIdx="4" presStyleCnt="11"/>
      <dgm:spPr/>
      <dgm:t>
        <a:bodyPr/>
        <a:lstStyle/>
        <a:p>
          <a:endParaRPr lang="zh-TW" altLang="en-US"/>
        </a:p>
      </dgm:t>
    </dgm:pt>
    <dgm:pt modelId="{15F7D98A-A5A0-4825-8CC8-ADEDB53AF3A8}" type="pres">
      <dgm:prSet presAssocID="{8AFCF9A4-E485-4C4F-8219-7FBD27FDDE7A}" presName="connectorText" presStyleLbl="sibTrans2D1" presStyleIdx="4" presStyleCnt="11"/>
      <dgm:spPr/>
      <dgm:t>
        <a:bodyPr/>
        <a:lstStyle/>
        <a:p>
          <a:endParaRPr lang="zh-TW" altLang="en-US"/>
        </a:p>
      </dgm:t>
    </dgm:pt>
    <dgm:pt modelId="{33E288D9-E92D-4C18-A94A-CDDC1884ABB6}" type="pres">
      <dgm:prSet presAssocID="{59D3AD1A-8A5C-443A-B46F-8E542F3E9031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F8DDF6-BA13-4637-9A7A-CAFFA7F98738}" type="pres">
      <dgm:prSet presAssocID="{28F6E1AE-B647-445E-8EFB-85FDA481F384}" presName="sibTrans" presStyleLbl="sibTrans2D1" presStyleIdx="5" presStyleCnt="11"/>
      <dgm:spPr/>
      <dgm:t>
        <a:bodyPr/>
        <a:lstStyle/>
        <a:p>
          <a:endParaRPr lang="zh-TW" altLang="en-US"/>
        </a:p>
      </dgm:t>
    </dgm:pt>
    <dgm:pt modelId="{3EF2F5ED-146C-4D18-BF97-02E11CC595A2}" type="pres">
      <dgm:prSet presAssocID="{28F6E1AE-B647-445E-8EFB-85FDA481F384}" presName="connectorText" presStyleLbl="sibTrans2D1" presStyleIdx="5" presStyleCnt="11"/>
      <dgm:spPr/>
      <dgm:t>
        <a:bodyPr/>
        <a:lstStyle/>
        <a:p>
          <a:endParaRPr lang="zh-TW" altLang="en-US"/>
        </a:p>
      </dgm:t>
    </dgm:pt>
    <dgm:pt modelId="{0C94CB91-08BC-4AD2-8FE9-BAA5A8452FA2}" type="pres">
      <dgm:prSet presAssocID="{AA0E9FBC-9FC0-4713-94FC-FF9484370E26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B85B9E-72D3-45F0-96E1-C1140D92AEF7}" type="pres">
      <dgm:prSet presAssocID="{8B733855-C5E5-433B-A73C-840806304FE3}" presName="sibTrans" presStyleLbl="sibTrans2D1" presStyleIdx="6" presStyleCnt="11"/>
      <dgm:spPr/>
      <dgm:t>
        <a:bodyPr/>
        <a:lstStyle/>
        <a:p>
          <a:endParaRPr lang="zh-TW" altLang="en-US"/>
        </a:p>
      </dgm:t>
    </dgm:pt>
    <dgm:pt modelId="{7D3C0B70-1065-4A12-B8FC-71FD9B7C61C1}" type="pres">
      <dgm:prSet presAssocID="{8B733855-C5E5-433B-A73C-840806304FE3}" presName="connectorText" presStyleLbl="sibTrans2D1" presStyleIdx="6" presStyleCnt="11"/>
      <dgm:spPr/>
      <dgm:t>
        <a:bodyPr/>
        <a:lstStyle/>
        <a:p>
          <a:endParaRPr lang="zh-TW" altLang="en-US"/>
        </a:p>
      </dgm:t>
    </dgm:pt>
    <dgm:pt modelId="{EB6AEFFF-6B3B-47DB-8077-BF384236AB85}" type="pres">
      <dgm:prSet presAssocID="{623126FD-D04E-4C59-8FF0-BEC43285FC7F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D0A73B-902D-4981-8D52-26E3C20AB0BA}" type="pres">
      <dgm:prSet presAssocID="{31B58F7F-085B-497A-B59B-A0B4B836FF99}" presName="sibTrans" presStyleLbl="sibTrans2D1" presStyleIdx="7" presStyleCnt="11"/>
      <dgm:spPr/>
      <dgm:t>
        <a:bodyPr/>
        <a:lstStyle/>
        <a:p>
          <a:endParaRPr lang="zh-TW" altLang="en-US"/>
        </a:p>
      </dgm:t>
    </dgm:pt>
    <dgm:pt modelId="{D2A46663-ACFC-4C0A-B814-BCCDC813171D}" type="pres">
      <dgm:prSet presAssocID="{31B58F7F-085B-497A-B59B-A0B4B836FF99}" presName="connectorText" presStyleLbl="sibTrans2D1" presStyleIdx="7" presStyleCnt="11"/>
      <dgm:spPr/>
      <dgm:t>
        <a:bodyPr/>
        <a:lstStyle/>
        <a:p>
          <a:endParaRPr lang="zh-TW" altLang="en-US"/>
        </a:p>
      </dgm:t>
    </dgm:pt>
    <dgm:pt modelId="{5412379E-0E2F-434E-9FA6-A29919DAFBA0}" type="pres">
      <dgm:prSet presAssocID="{7BC46DB6-D706-4205-B064-DC3826E2475C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AA0165-213C-481A-833E-E892EFB4A674}" type="pres">
      <dgm:prSet presAssocID="{152C5432-2E77-4D85-8F91-9FCD76BB78FF}" presName="sibTrans" presStyleLbl="sibTrans2D1" presStyleIdx="8" presStyleCnt="11"/>
      <dgm:spPr/>
      <dgm:t>
        <a:bodyPr/>
        <a:lstStyle/>
        <a:p>
          <a:endParaRPr lang="zh-TW" altLang="en-US"/>
        </a:p>
      </dgm:t>
    </dgm:pt>
    <dgm:pt modelId="{BFDD9E2A-E72E-455F-A926-BE00841CFF85}" type="pres">
      <dgm:prSet presAssocID="{152C5432-2E77-4D85-8F91-9FCD76BB78FF}" presName="connectorText" presStyleLbl="sibTrans2D1" presStyleIdx="8" presStyleCnt="11"/>
      <dgm:spPr/>
      <dgm:t>
        <a:bodyPr/>
        <a:lstStyle/>
        <a:p>
          <a:endParaRPr lang="zh-TW" altLang="en-US"/>
        </a:p>
      </dgm:t>
    </dgm:pt>
    <dgm:pt modelId="{592F4F14-F632-4B2A-AAA0-E1CC1D620DAB}" type="pres">
      <dgm:prSet presAssocID="{C1A68136-21D8-4AF0-B452-48BFC57DB427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1841EB-D9AA-4386-B22E-DE8743C3F1FA}" type="pres">
      <dgm:prSet presAssocID="{41EBA615-BF48-447E-8595-BDF62F834DAD}" presName="sibTrans" presStyleLbl="sibTrans2D1" presStyleIdx="9" presStyleCnt="11"/>
      <dgm:spPr/>
      <dgm:t>
        <a:bodyPr/>
        <a:lstStyle/>
        <a:p>
          <a:endParaRPr lang="zh-TW" altLang="en-US"/>
        </a:p>
      </dgm:t>
    </dgm:pt>
    <dgm:pt modelId="{92CC831F-1266-46FC-BE9B-F78C592D2AC6}" type="pres">
      <dgm:prSet presAssocID="{41EBA615-BF48-447E-8595-BDF62F834DAD}" presName="connectorText" presStyleLbl="sibTrans2D1" presStyleIdx="9" presStyleCnt="11"/>
      <dgm:spPr/>
      <dgm:t>
        <a:bodyPr/>
        <a:lstStyle/>
        <a:p>
          <a:endParaRPr lang="zh-TW" altLang="en-US"/>
        </a:p>
      </dgm:t>
    </dgm:pt>
    <dgm:pt modelId="{803FDC7A-22EF-451B-BD23-E6FC8C29CD92}" type="pres">
      <dgm:prSet presAssocID="{8FC51A4E-6CEC-44AA-BBE9-638B0E79CAB2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D38AF1-0DED-4AD2-AD81-9989C8287D40}" type="pres">
      <dgm:prSet presAssocID="{46380229-4EA7-423B-8CC4-8E79E67BAAA6}" presName="sibTrans" presStyleLbl="sibTrans2D1" presStyleIdx="10" presStyleCnt="11"/>
      <dgm:spPr/>
      <dgm:t>
        <a:bodyPr/>
        <a:lstStyle/>
        <a:p>
          <a:endParaRPr lang="zh-TW" altLang="en-US"/>
        </a:p>
      </dgm:t>
    </dgm:pt>
    <dgm:pt modelId="{4E8345D0-502E-42EF-AF0D-7C82F0A7B2BE}" type="pres">
      <dgm:prSet presAssocID="{46380229-4EA7-423B-8CC4-8E79E67BAAA6}" presName="connectorText" presStyleLbl="sibTrans2D1" presStyleIdx="10" presStyleCnt="11"/>
      <dgm:spPr/>
      <dgm:t>
        <a:bodyPr/>
        <a:lstStyle/>
        <a:p>
          <a:endParaRPr lang="zh-TW" altLang="en-US"/>
        </a:p>
      </dgm:t>
    </dgm:pt>
    <dgm:pt modelId="{FC745C07-D57A-48F9-BECF-02B963A95A7A}" type="pres">
      <dgm:prSet presAssocID="{977F2CB0-0C4C-4F40-A8D1-DDA8CB0B2AA4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7991A74-7901-4E83-9F53-6A875058A9D3}" type="presOf" srcId="{8AFCF9A4-E485-4C4F-8219-7FBD27FDDE7A}" destId="{DFFF0DA6-AE49-4B64-B1CC-1F21002A54C2}" srcOrd="0" destOrd="0" presId="urn:microsoft.com/office/officeart/2005/8/layout/process5"/>
    <dgm:cxn modelId="{F91988E2-186E-43F8-A804-8A22A63FC003}" type="presOf" srcId="{DBF663C7-368E-435D-A7D4-8FBD00F207B6}" destId="{EFB1F4E4-CC48-42DA-A4AC-3575354AE0F1}" srcOrd="0" destOrd="0" presId="urn:microsoft.com/office/officeart/2005/8/layout/process5"/>
    <dgm:cxn modelId="{61914B1B-D5E8-4ABB-BE7E-3EAD90E7D84F}" srcId="{A1BE4011-78DA-4669-B29F-E7848A7AC707}" destId="{C1A68136-21D8-4AF0-B452-48BFC57DB427}" srcOrd="9" destOrd="0" parTransId="{AC0F9599-473F-4148-B97B-37ED82AC0004}" sibTransId="{41EBA615-BF48-447E-8595-BDF62F834DAD}"/>
    <dgm:cxn modelId="{38D8492C-382B-40FB-9ECE-C4486A19BD13}" srcId="{A1BE4011-78DA-4669-B29F-E7848A7AC707}" destId="{977F2CB0-0C4C-4F40-A8D1-DDA8CB0B2AA4}" srcOrd="11" destOrd="0" parTransId="{DB71D068-0B54-484E-9251-E5E57E49E7EC}" sibTransId="{6CDD608A-5027-483B-9FB7-F42BE60DF461}"/>
    <dgm:cxn modelId="{9CB58D47-C0F7-4F66-A252-9C41FB13E018}" type="presOf" srcId="{8B733855-C5E5-433B-A73C-840806304FE3}" destId="{DCB85B9E-72D3-45F0-96E1-C1140D92AEF7}" srcOrd="0" destOrd="0" presId="urn:microsoft.com/office/officeart/2005/8/layout/process5"/>
    <dgm:cxn modelId="{54F11799-003A-4BB7-8409-338F75A4BC64}" type="presOf" srcId="{623126FD-D04E-4C59-8FF0-BEC43285FC7F}" destId="{EB6AEFFF-6B3B-47DB-8077-BF384236AB85}" srcOrd="0" destOrd="0" presId="urn:microsoft.com/office/officeart/2005/8/layout/process5"/>
    <dgm:cxn modelId="{B705A188-87A1-40FE-A96F-BC5874485282}" srcId="{A1BE4011-78DA-4669-B29F-E7848A7AC707}" destId="{876F29A1-61CE-4E1B-80A5-A8DE677F0452}" srcOrd="2" destOrd="0" parTransId="{7BFE6256-11E6-4B70-A8BE-35845656AEAB}" sibTransId="{4258A364-6D59-493A-9638-AC8139032FB4}"/>
    <dgm:cxn modelId="{C394E0E2-C413-483E-8F61-AB28D56D11ED}" type="presOf" srcId="{59D3AD1A-8A5C-443A-B46F-8E542F3E9031}" destId="{33E288D9-E92D-4C18-A94A-CDDC1884ABB6}" srcOrd="0" destOrd="0" presId="urn:microsoft.com/office/officeart/2005/8/layout/process5"/>
    <dgm:cxn modelId="{CB62FFD8-3120-4353-9E87-C772EF5A8B68}" type="presOf" srcId="{31B58F7F-085B-497A-B59B-A0B4B836FF99}" destId="{59D0A73B-902D-4981-8D52-26E3C20AB0BA}" srcOrd="0" destOrd="0" presId="urn:microsoft.com/office/officeart/2005/8/layout/process5"/>
    <dgm:cxn modelId="{56F01642-69B2-46DF-B768-CFF2657D178D}" type="presOf" srcId="{BC3D293C-B3FF-4EF4-9B25-90EFF3EF7A09}" destId="{91C817D9-836E-41E0-9BCF-9D2DCA3598EC}" srcOrd="0" destOrd="0" presId="urn:microsoft.com/office/officeart/2005/8/layout/process5"/>
    <dgm:cxn modelId="{72C2A87B-38C6-4F93-B4D1-7571A3B936F1}" type="presOf" srcId="{E10800FD-7EAA-458E-B8F7-EB1CFE8222F1}" destId="{465185D5-F8FB-4AF4-B312-080CF5D9B369}" srcOrd="0" destOrd="0" presId="urn:microsoft.com/office/officeart/2005/8/layout/process5"/>
    <dgm:cxn modelId="{6CD05455-DAA1-49EB-B7FC-06883A6205CE}" srcId="{A1BE4011-78DA-4669-B29F-E7848A7AC707}" destId="{AA0E9FBC-9FC0-4713-94FC-FF9484370E26}" srcOrd="6" destOrd="0" parTransId="{5D5BDA01-86D3-4C0F-A368-A389370C74DB}" sibTransId="{8B733855-C5E5-433B-A73C-840806304FE3}"/>
    <dgm:cxn modelId="{4188C93C-DFAD-4AA5-BBD2-69903074B5BC}" srcId="{A1BE4011-78DA-4669-B29F-E7848A7AC707}" destId="{DBF663C7-368E-435D-A7D4-8FBD00F207B6}" srcOrd="0" destOrd="0" parTransId="{9825679C-582F-44E7-9C9D-DCF2B14A3818}" sibTransId="{E10800FD-7EAA-458E-B8F7-EB1CFE8222F1}"/>
    <dgm:cxn modelId="{8A93BF0E-A857-43AA-90DF-E7E35AFD3D3C}" type="presOf" srcId="{A1BE4011-78DA-4669-B29F-E7848A7AC707}" destId="{E1A20D24-183B-41A3-9F30-84831A1E27AE}" srcOrd="0" destOrd="0" presId="urn:microsoft.com/office/officeart/2005/8/layout/process5"/>
    <dgm:cxn modelId="{378112D0-6299-4ED4-A6AD-FD0F9F39A560}" type="presOf" srcId="{41EBA615-BF48-447E-8595-BDF62F834DAD}" destId="{92CC831F-1266-46FC-BE9B-F78C592D2AC6}" srcOrd="1" destOrd="0" presId="urn:microsoft.com/office/officeart/2005/8/layout/process5"/>
    <dgm:cxn modelId="{58DA751D-5DFE-4C95-8CF7-9D7F9D5A96AE}" type="presOf" srcId="{8AFCF9A4-E485-4C4F-8219-7FBD27FDDE7A}" destId="{15F7D98A-A5A0-4825-8CC8-ADEDB53AF3A8}" srcOrd="1" destOrd="0" presId="urn:microsoft.com/office/officeart/2005/8/layout/process5"/>
    <dgm:cxn modelId="{090CDD05-269A-447A-8BE6-00ED4CF2023A}" type="presOf" srcId="{9F78E714-501F-457D-AEFE-B170F46447F7}" destId="{2F1800F0-9A09-4891-AB78-1A2D2510ECD2}" srcOrd="1" destOrd="0" presId="urn:microsoft.com/office/officeart/2005/8/layout/process5"/>
    <dgm:cxn modelId="{E9CE4B6C-7216-4631-94B9-D27B19C56E03}" type="presOf" srcId="{2D4EB2BE-9852-4B82-A4FA-69ABF0398DB2}" destId="{0FEC3DDF-9BD6-4B09-9867-50079C2BB784}" srcOrd="0" destOrd="0" presId="urn:microsoft.com/office/officeart/2005/8/layout/process5"/>
    <dgm:cxn modelId="{B80B8228-EADE-445C-A8FA-8E709443AC1E}" type="presOf" srcId="{152C5432-2E77-4D85-8F91-9FCD76BB78FF}" destId="{BFDD9E2A-E72E-455F-A926-BE00841CFF85}" srcOrd="1" destOrd="0" presId="urn:microsoft.com/office/officeart/2005/8/layout/process5"/>
    <dgm:cxn modelId="{C44B3112-2296-44A3-89E5-475225AE0C9B}" type="presOf" srcId="{977F2CB0-0C4C-4F40-A8D1-DDA8CB0B2AA4}" destId="{FC745C07-D57A-48F9-BECF-02B963A95A7A}" srcOrd="0" destOrd="0" presId="urn:microsoft.com/office/officeart/2005/8/layout/process5"/>
    <dgm:cxn modelId="{0A301191-0A37-46F5-9402-029722CD13E0}" type="presOf" srcId="{8FC51A4E-6CEC-44AA-BBE9-638B0E79CAB2}" destId="{803FDC7A-22EF-451B-BD23-E6FC8C29CD92}" srcOrd="0" destOrd="0" presId="urn:microsoft.com/office/officeart/2005/8/layout/process5"/>
    <dgm:cxn modelId="{A8DDBE2C-FEC7-49A3-89A9-D2AEC37C0BA5}" type="presOf" srcId="{E3590E7A-25B8-4C96-B4EE-EBC0D04D505D}" destId="{50B7C03E-21E9-48CA-9422-2687119E580D}" srcOrd="0" destOrd="0" presId="urn:microsoft.com/office/officeart/2005/8/layout/process5"/>
    <dgm:cxn modelId="{3FAC0FE2-0431-4AD7-9944-658F8F874B97}" type="presOf" srcId="{AA0E9FBC-9FC0-4713-94FC-FF9484370E26}" destId="{0C94CB91-08BC-4AD2-8FE9-BAA5A8452FA2}" srcOrd="0" destOrd="0" presId="urn:microsoft.com/office/officeart/2005/8/layout/process5"/>
    <dgm:cxn modelId="{B9B12131-2357-4E74-8B3C-4251B2BE60A9}" type="presOf" srcId="{876F29A1-61CE-4E1B-80A5-A8DE677F0452}" destId="{F949C6F1-45B2-43C4-B078-34F298847087}" srcOrd="0" destOrd="0" presId="urn:microsoft.com/office/officeart/2005/8/layout/process5"/>
    <dgm:cxn modelId="{5DE9FC0D-8AEE-4591-B27B-C5EE8A800C35}" srcId="{A1BE4011-78DA-4669-B29F-E7848A7AC707}" destId="{7BC46DB6-D706-4205-B064-DC3826E2475C}" srcOrd="8" destOrd="0" parTransId="{88D1005E-FC94-4FB5-8768-880F727D7DBF}" sibTransId="{152C5432-2E77-4D85-8F91-9FCD76BB78FF}"/>
    <dgm:cxn modelId="{515C7F47-0A1F-4396-835F-FEA39C4824AD}" type="presOf" srcId="{41EBA615-BF48-447E-8595-BDF62F834DAD}" destId="{C91841EB-D9AA-4386-B22E-DE8743C3F1FA}" srcOrd="0" destOrd="0" presId="urn:microsoft.com/office/officeart/2005/8/layout/process5"/>
    <dgm:cxn modelId="{00DFD680-EF65-4F24-8151-081539FA1BAC}" type="presOf" srcId="{E10800FD-7EAA-458E-B8F7-EB1CFE8222F1}" destId="{5BF3FB0D-85FF-43FA-B366-1AF95A0C7B90}" srcOrd="1" destOrd="0" presId="urn:microsoft.com/office/officeart/2005/8/layout/process5"/>
    <dgm:cxn modelId="{652FE8E9-10C4-4051-9E7F-CD5A6628A89C}" type="presOf" srcId="{7BC46DB6-D706-4205-B064-DC3826E2475C}" destId="{5412379E-0E2F-434E-9FA6-A29919DAFBA0}" srcOrd="0" destOrd="0" presId="urn:microsoft.com/office/officeart/2005/8/layout/process5"/>
    <dgm:cxn modelId="{07662DA2-A79E-476C-8629-29BACC5379E6}" type="presOf" srcId="{46380229-4EA7-423B-8CC4-8E79E67BAAA6}" destId="{4E8345D0-502E-42EF-AF0D-7C82F0A7B2BE}" srcOrd="1" destOrd="0" presId="urn:microsoft.com/office/officeart/2005/8/layout/process5"/>
    <dgm:cxn modelId="{3C15A213-A3DD-49BE-9332-0F4459C0BA60}" srcId="{A1BE4011-78DA-4669-B29F-E7848A7AC707}" destId="{59D3AD1A-8A5C-443A-B46F-8E542F3E9031}" srcOrd="5" destOrd="0" parTransId="{EA1E0977-A31F-4D63-A9B0-08AFBDA9F37D}" sibTransId="{28F6E1AE-B647-445E-8EFB-85FDA481F384}"/>
    <dgm:cxn modelId="{1739B096-4CDB-41F8-B998-52E9B77F714D}" type="presOf" srcId="{152C5432-2E77-4D85-8F91-9FCD76BB78FF}" destId="{17AA0165-213C-481A-833E-E892EFB4A674}" srcOrd="0" destOrd="0" presId="urn:microsoft.com/office/officeart/2005/8/layout/process5"/>
    <dgm:cxn modelId="{02310EA6-7F4B-4574-8141-E7EE24875D13}" srcId="{A1BE4011-78DA-4669-B29F-E7848A7AC707}" destId="{BC3D293C-B3FF-4EF4-9B25-90EFF3EF7A09}" srcOrd="4" destOrd="0" parTransId="{81158998-F7CC-4DC3-8126-CB6B1FEDBDD3}" sibTransId="{8AFCF9A4-E485-4C4F-8219-7FBD27FDDE7A}"/>
    <dgm:cxn modelId="{E3962B3F-04D6-4B08-BA74-3946F5BEF335}" type="presOf" srcId="{4258A364-6D59-493A-9638-AC8139032FB4}" destId="{04BEABD1-0365-48E1-9957-CD5CB1476139}" srcOrd="1" destOrd="0" presId="urn:microsoft.com/office/officeart/2005/8/layout/process5"/>
    <dgm:cxn modelId="{2315F062-D921-4BD9-A981-C488877F40C4}" srcId="{A1BE4011-78DA-4669-B29F-E7848A7AC707}" destId="{623126FD-D04E-4C59-8FF0-BEC43285FC7F}" srcOrd="7" destOrd="0" parTransId="{635FD310-BD19-4274-9629-205836B3023A}" sibTransId="{31B58F7F-085B-497A-B59B-A0B4B836FF99}"/>
    <dgm:cxn modelId="{37AEBB12-3B64-4ECE-8F46-AA11CEDE055F}" type="presOf" srcId="{31B58F7F-085B-497A-B59B-A0B4B836FF99}" destId="{D2A46663-ACFC-4C0A-B814-BCCDC813171D}" srcOrd="1" destOrd="0" presId="urn:microsoft.com/office/officeart/2005/8/layout/process5"/>
    <dgm:cxn modelId="{484A1061-9EFC-4F0D-B75C-44B4E49FA2BB}" type="presOf" srcId="{8B733855-C5E5-433B-A73C-840806304FE3}" destId="{7D3C0B70-1065-4A12-B8FC-71FD9B7C61C1}" srcOrd="1" destOrd="0" presId="urn:microsoft.com/office/officeart/2005/8/layout/process5"/>
    <dgm:cxn modelId="{464B717D-34DC-4607-8F53-A798643BEAF7}" type="presOf" srcId="{2D4EB2BE-9852-4B82-A4FA-69ABF0398DB2}" destId="{8C1A3CB0-7FFD-4121-9F32-4D206B2B13C7}" srcOrd="1" destOrd="0" presId="urn:microsoft.com/office/officeart/2005/8/layout/process5"/>
    <dgm:cxn modelId="{8B9FD5B9-F31C-40ED-9C78-710566517736}" srcId="{A1BE4011-78DA-4669-B29F-E7848A7AC707}" destId="{E3590E7A-25B8-4C96-B4EE-EBC0D04D505D}" srcOrd="1" destOrd="0" parTransId="{DDF58106-B5FE-4D42-98EF-1A7885F72E47}" sibTransId="{2D4EB2BE-9852-4B82-A4FA-69ABF0398DB2}"/>
    <dgm:cxn modelId="{184851E2-1D26-4A9F-8AD1-1311E44848A6}" type="presOf" srcId="{2CA91A7A-877E-4054-9F8E-908E35C77E28}" destId="{8C9D406F-EDEF-4477-A1F2-A5E0463F0D65}" srcOrd="0" destOrd="0" presId="urn:microsoft.com/office/officeart/2005/8/layout/process5"/>
    <dgm:cxn modelId="{9D4B2B60-2CE2-4F0E-9844-C06F2C90BEB7}" type="presOf" srcId="{28F6E1AE-B647-445E-8EFB-85FDA481F384}" destId="{3EF2F5ED-146C-4D18-BF97-02E11CC595A2}" srcOrd="1" destOrd="0" presId="urn:microsoft.com/office/officeart/2005/8/layout/process5"/>
    <dgm:cxn modelId="{87D9B47D-536B-4AAE-98D4-35EA46547D6F}" srcId="{A1BE4011-78DA-4669-B29F-E7848A7AC707}" destId="{8FC51A4E-6CEC-44AA-BBE9-638B0E79CAB2}" srcOrd="10" destOrd="0" parTransId="{36F494A3-F114-4F9F-920D-D6F291D58976}" sibTransId="{46380229-4EA7-423B-8CC4-8E79E67BAAA6}"/>
    <dgm:cxn modelId="{28F0D28B-25EC-4AA8-BC64-F873B2B03247}" type="presOf" srcId="{C1A68136-21D8-4AF0-B452-48BFC57DB427}" destId="{592F4F14-F632-4B2A-AAA0-E1CC1D620DAB}" srcOrd="0" destOrd="0" presId="urn:microsoft.com/office/officeart/2005/8/layout/process5"/>
    <dgm:cxn modelId="{CE65786A-843F-47D6-B5B1-FD660FF7AB5B}" type="presOf" srcId="{4258A364-6D59-493A-9638-AC8139032FB4}" destId="{75428610-73C0-4DD6-9E06-9C9ABD77A4DC}" srcOrd="0" destOrd="0" presId="urn:microsoft.com/office/officeart/2005/8/layout/process5"/>
    <dgm:cxn modelId="{14D7D5A9-1880-4517-92D8-A6F8470EF2FE}" type="presOf" srcId="{46380229-4EA7-423B-8CC4-8E79E67BAAA6}" destId="{70D38AF1-0DED-4AD2-AD81-9989C8287D40}" srcOrd="0" destOrd="0" presId="urn:microsoft.com/office/officeart/2005/8/layout/process5"/>
    <dgm:cxn modelId="{AD8EA8C4-8F45-43F6-8ED7-356EC2E1CBB8}" type="presOf" srcId="{9F78E714-501F-457D-AEFE-B170F46447F7}" destId="{6178121B-8AAB-4798-8FBA-A011FC1D914C}" srcOrd="0" destOrd="0" presId="urn:microsoft.com/office/officeart/2005/8/layout/process5"/>
    <dgm:cxn modelId="{E7015D00-11E2-499B-AA66-026B2D3EE0CB}" srcId="{A1BE4011-78DA-4669-B29F-E7848A7AC707}" destId="{2CA91A7A-877E-4054-9F8E-908E35C77E28}" srcOrd="3" destOrd="0" parTransId="{8CD82215-C852-43F6-8229-A097DD629D82}" sibTransId="{9F78E714-501F-457D-AEFE-B170F46447F7}"/>
    <dgm:cxn modelId="{CCC875D3-5518-4AD4-BFBA-FC4A58A5266D}" type="presOf" srcId="{28F6E1AE-B647-445E-8EFB-85FDA481F384}" destId="{59F8DDF6-BA13-4637-9A7A-CAFFA7F98738}" srcOrd="0" destOrd="0" presId="urn:microsoft.com/office/officeart/2005/8/layout/process5"/>
    <dgm:cxn modelId="{F7B7962A-E680-492B-991C-56CD9B762908}" type="presParOf" srcId="{E1A20D24-183B-41A3-9F30-84831A1E27AE}" destId="{EFB1F4E4-CC48-42DA-A4AC-3575354AE0F1}" srcOrd="0" destOrd="0" presId="urn:microsoft.com/office/officeart/2005/8/layout/process5"/>
    <dgm:cxn modelId="{15875BB1-495A-4D8C-809E-6DE19D1750AC}" type="presParOf" srcId="{E1A20D24-183B-41A3-9F30-84831A1E27AE}" destId="{465185D5-F8FB-4AF4-B312-080CF5D9B369}" srcOrd="1" destOrd="0" presId="urn:microsoft.com/office/officeart/2005/8/layout/process5"/>
    <dgm:cxn modelId="{35CB6892-C0B9-40E6-AF74-8474A693A2B7}" type="presParOf" srcId="{465185D5-F8FB-4AF4-B312-080CF5D9B369}" destId="{5BF3FB0D-85FF-43FA-B366-1AF95A0C7B90}" srcOrd="0" destOrd="0" presId="urn:microsoft.com/office/officeart/2005/8/layout/process5"/>
    <dgm:cxn modelId="{D380E4F8-6520-43E2-898B-600990EE8D9B}" type="presParOf" srcId="{E1A20D24-183B-41A3-9F30-84831A1E27AE}" destId="{50B7C03E-21E9-48CA-9422-2687119E580D}" srcOrd="2" destOrd="0" presId="urn:microsoft.com/office/officeart/2005/8/layout/process5"/>
    <dgm:cxn modelId="{32C3735D-A100-4785-BCE3-9E9CD82E2D6E}" type="presParOf" srcId="{E1A20D24-183B-41A3-9F30-84831A1E27AE}" destId="{0FEC3DDF-9BD6-4B09-9867-50079C2BB784}" srcOrd="3" destOrd="0" presId="urn:microsoft.com/office/officeart/2005/8/layout/process5"/>
    <dgm:cxn modelId="{13703FF1-42E6-464F-9C83-8A7F13981E09}" type="presParOf" srcId="{0FEC3DDF-9BD6-4B09-9867-50079C2BB784}" destId="{8C1A3CB0-7FFD-4121-9F32-4D206B2B13C7}" srcOrd="0" destOrd="0" presId="urn:microsoft.com/office/officeart/2005/8/layout/process5"/>
    <dgm:cxn modelId="{1130C0C6-2912-45D3-B720-4B635A5A51CA}" type="presParOf" srcId="{E1A20D24-183B-41A3-9F30-84831A1E27AE}" destId="{F949C6F1-45B2-43C4-B078-34F298847087}" srcOrd="4" destOrd="0" presId="urn:microsoft.com/office/officeart/2005/8/layout/process5"/>
    <dgm:cxn modelId="{17D17A73-99C6-470E-9A26-1D57EEFFEE65}" type="presParOf" srcId="{E1A20D24-183B-41A3-9F30-84831A1E27AE}" destId="{75428610-73C0-4DD6-9E06-9C9ABD77A4DC}" srcOrd="5" destOrd="0" presId="urn:microsoft.com/office/officeart/2005/8/layout/process5"/>
    <dgm:cxn modelId="{1FBD6EEE-072D-430C-8A6B-326965C7FF57}" type="presParOf" srcId="{75428610-73C0-4DD6-9E06-9C9ABD77A4DC}" destId="{04BEABD1-0365-48E1-9957-CD5CB1476139}" srcOrd="0" destOrd="0" presId="urn:microsoft.com/office/officeart/2005/8/layout/process5"/>
    <dgm:cxn modelId="{3E8156AC-2C64-4769-A9D5-21A06FC79906}" type="presParOf" srcId="{E1A20D24-183B-41A3-9F30-84831A1E27AE}" destId="{8C9D406F-EDEF-4477-A1F2-A5E0463F0D65}" srcOrd="6" destOrd="0" presId="urn:microsoft.com/office/officeart/2005/8/layout/process5"/>
    <dgm:cxn modelId="{E27CE5AB-F35E-49D4-BF1C-6EA39E6E920E}" type="presParOf" srcId="{E1A20D24-183B-41A3-9F30-84831A1E27AE}" destId="{6178121B-8AAB-4798-8FBA-A011FC1D914C}" srcOrd="7" destOrd="0" presId="urn:microsoft.com/office/officeart/2005/8/layout/process5"/>
    <dgm:cxn modelId="{293CCC36-7CEA-4669-B892-62E803CFE569}" type="presParOf" srcId="{6178121B-8AAB-4798-8FBA-A011FC1D914C}" destId="{2F1800F0-9A09-4891-AB78-1A2D2510ECD2}" srcOrd="0" destOrd="0" presId="urn:microsoft.com/office/officeart/2005/8/layout/process5"/>
    <dgm:cxn modelId="{A027A0EC-A103-46EE-AB7A-129DA40D7054}" type="presParOf" srcId="{E1A20D24-183B-41A3-9F30-84831A1E27AE}" destId="{91C817D9-836E-41E0-9BCF-9D2DCA3598EC}" srcOrd="8" destOrd="0" presId="urn:microsoft.com/office/officeart/2005/8/layout/process5"/>
    <dgm:cxn modelId="{A6397E1B-9624-4492-97FA-7A7BFFD60BE7}" type="presParOf" srcId="{E1A20D24-183B-41A3-9F30-84831A1E27AE}" destId="{DFFF0DA6-AE49-4B64-B1CC-1F21002A54C2}" srcOrd="9" destOrd="0" presId="urn:microsoft.com/office/officeart/2005/8/layout/process5"/>
    <dgm:cxn modelId="{2BD9C910-B290-439D-ACED-734919604535}" type="presParOf" srcId="{DFFF0DA6-AE49-4B64-B1CC-1F21002A54C2}" destId="{15F7D98A-A5A0-4825-8CC8-ADEDB53AF3A8}" srcOrd="0" destOrd="0" presId="urn:microsoft.com/office/officeart/2005/8/layout/process5"/>
    <dgm:cxn modelId="{68AE98E3-E89F-492E-87D4-448C17E0EC34}" type="presParOf" srcId="{E1A20D24-183B-41A3-9F30-84831A1E27AE}" destId="{33E288D9-E92D-4C18-A94A-CDDC1884ABB6}" srcOrd="10" destOrd="0" presId="urn:microsoft.com/office/officeart/2005/8/layout/process5"/>
    <dgm:cxn modelId="{B13F925E-8A4E-4E85-9BF1-A46D5DE7F83E}" type="presParOf" srcId="{E1A20D24-183B-41A3-9F30-84831A1E27AE}" destId="{59F8DDF6-BA13-4637-9A7A-CAFFA7F98738}" srcOrd="11" destOrd="0" presId="urn:microsoft.com/office/officeart/2005/8/layout/process5"/>
    <dgm:cxn modelId="{20B0DBA9-D98E-49B3-92C0-012832D43ADF}" type="presParOf" srcId="{59F8DDF6-BA13-4637-9A7A-CAFFA7F98738}" destId="{3EF2F5ED-146C-4D18-BF97-02E11CC595A2}" srcOrd="0" destOrd="0" presId="urn:microsoft.com/office/officeart/2005/8/layout/process5"/>
    <dgm:cxn modelId="{44A1976C-FDD4-4AF3-86FD-D12824C15675}" type="presParOf" srcId="{E1A20D24-183B-41A3-9F30-84831A1E27AE}" destId="{0C94CB91-08BC-4AD2-8FE9-BAA5A8452FA2}" srcOrd="12" destOrd="0" presId="urn:microsoft.com/office/officeart/2005/8/layout/process5"/>
    <dgm:cxn modelId="{16C8DD0D-E104-49C8-8873-FB20F2A9B090}" type="presParOf" srcId="{E1A20D24-183B-41A3-9F30-84831A1E27AE}" destId="{DCB85B9E-72D3-45F0-96E1-C1140D92AEF7}" srcOrd="13" destOrd="0" presId="urn:microsoft.com/office/officeart/2005/8/layout/process5"/>
    <dgm:cxn modelId="{B2B1B58A-0D11-45DC-8455-04BA076DEBB6}" type="presParOf" srcId="{DCB85B9E-72D3-45F0-96E1-C1140D92AEF7}" destId="{7D3C0B70-1065-4A12-B8FC-71FD9B7C61C1}" srcOrd="0" destOrd="0" presId="urn:microsoft.com/office/officeart/2005/8/layout/process5"/>
    <dgm:cxn modelId="{B00B2800-3125-4D5F-8D6A-2C28E072271E}" type="presParOf" srcId="{E1A20D24-183B-41A3-9F30-84831A1E27AE}" destId="{EB6AEFFF-6B3B-47DB-8077-BF384236AB85}" srcOrd="14" destOrd="0" presId="urn:microsoft.com/office/officeart/2005/8/layout/process5"/>
    <dgm:cxn modelId="{0934FE54-1821-4B25-A4A9-D209008CC466}" type="presParOf" srcId="{E1A20D24-183B-41A3-9F30-84831A1E27AE}" destId="{59D0A73B-902D-4981-8D52-26E3C20AB0BA}" srcOrd="15" destOrd="0" presId="urn:microsoft.com/office/officeart/2005/8/layout/process5"/>
    <dgm:cxn modelId="{56B7E782-8579-44C0-A1B4-E32B439878C7}" type="presParOf" srcId="{59D0A73B-902D-4981-8D52-26E3C20AB0BA}" destId="{D2A46663-ACFC-4C0A-B814-BCCDC813171D}" srcOrd="0" destOrd="0" presId="urn:microsoft.com/office/officeart/2005/8/layout/process5"/>
    <dgm:cxn modelId="{CC1A77B5-C039-435A-B440-0D28456A1107}" type="presParOf" srcId="{E1A20D24-183B-41A3-9F30-84831A1E27AE}" destId="{5412379E-0E2F-434E-9FA6-A29919DAFBA0}" srcOrd="16" destOrd="0" presId="urn:microsoft.com/office/officeart/2005/8/layout/process5"/>
    <dgm:cxn modelId="{26999839-9B18-44A7-885C-2AE591EBA5C2}" type="presParOf" srcId="{E1A20D24-183B-41A3-9F30-84831A1E27AE}" destId="{17AA0165-213C-481A-833E-E892EFB4A674}" srcOrd="17" destOrd="0" presId="urn:microsoft.com/office/officeart/2005/8/layout/process5"/>
    <dgm:cxn modelId="{3D77629D-217D-4558-AAC1-0566D790D164}" type="presParOf" srcId="{17AA0165-213C-481A-833E-E892EFB4A674}" destId="{BFDD9E2A-E72E-455F-A926-BE00841CFF85}" srcOrd="0" destOrd="0" presId="urn:microsoft.com/office/officeart/2005/8/layout/process5"/>
    <dgm:cxn modelId="{35CC7277-CE45-45BF-91D4-507A501B1A3F}" type="presParOf" srcId="{E1A20D24-183B-41A3-9F30-84831A1E27AE}" destId="{592F4F14-F632-4B2A-AAA0-E1CC1D620DAB}" srcOrd="18" destOrd="0" presId="urn:microsoft.com/office/officeart/2005/8/layout/process5"/>
    <dgm:cxn modelId="{5CA1020E-8B3E-47A2-A197-E7C2ACE3718D}" type="presParOf" srcId="{E1A20D24-183B-41A3-9F30-84831A1E27AE}" destId="{C91841EB-D9AA-4386-B22E-DE8743C3F1FA}" srcOrd="19" destOrd="0" presId="urn:microsoft.com/office/officeart/2005/8/layout/process5"/>
    <dgm:cxn modelId="{3E7CFD32-C531-4CC1-BBB4-40C346D70F26}" type="presParOf" srcId="{C91841EB-D9AA-4386-B22E-DE8743C3F1FA}" destId="{92CC831F-1266-46FC-BE9B-F78C592D2AC6}" srcOrd="0" destOrd="0" presId="urn:microsoft.com/office/officeart/2005/8/layout/process5"/>
    <dgm:cxn modelId="{040B73D3-0CD4-4CC0-A087-3AFDC285E91C}" type="presParOf" srcId="{E1A20D24-183B-41A3-9F30-84831A1E27AE}" destId="{803FDC7A-22EF-451B-BD23-E6FC8C29CD92}" srcOrd="20" destOrd="0" presId="urn:microsoft.com/office/officeart/2005/8/layout/process5"/>
    <dgm:cxn modelId="{C4491515-EAAB-457F-9F1E-4FA9A2FB7C05}" type="presParOf" srcId="{E1A20D24-183B-41A3-9F30-84831A1E27AE}" destId="{70D38AF1-0DED-4AD2-AD81-9989C8287D40}" srcOrd="21" destOrd="0" presId="urn:microsoft.com/office/officeart/2005/8/layout/process5"/>
    <dgm:cxn modelId="{4524BFC0-C4C2-4FBD-B4FD-80AF5C900165}" type="presParOf" srcId="{70D38AF1-0DED-4AD2-AD81-9989C8287D40}" destId="{4E8345D0-502E-42EF-AF0D-7C82F0A7B2BE}" srcOrd="0" destOrd="0" presId="urn:microsoft.com/office/officeart/2005/8/layout/process5"/>
    <dgm:cxn modelId="{E7E2DCA0-FD0C-4950-90C9-1B1FE7947122}" type="presParOf" srcId="{E1A20D24-183B-41A3-9F30-84831A1E27AE}" destId="{FC745C07-D57A-48F9-BECF-02B963A95A7A}" srcOrd="22" destOrd="0" presId="urn:microsoft.com/office/officeart/2005/8/layout/process5"/>
  </dgm:cxnLst>
  <dgm:bg>
    <a:gradFill flip="none" rotWithShape="1">
      <a:gsLst>
        <a:gs pos="41000">
          <a:srgbClr val="00FFFF">
            <a:lumMod val="99000"/>
            <a:lumOff val="1000"/>
          </a:srgbClr>
        </a:gs>
        <a:gs pos="67000">
          <a:srgbClr val="0DFF01"/>
        </a:gs>
        <a:gs pos="32000">
          <a:srgbClr val="FFFF00"/>
        </a:gs>
        <a:gs pos="100000">
          <a:schemeClr val="accent1">
            <a:lumMod val="30000"/>
            <a:lumOff val="70000"/>
          </a:schemeClr>
        </a:gs>
      </a:gsLst>
      <a:path path="shape">
        <a:fillToRect l="50000" t="50000" r="50000" b="50000"/>
      </a:path>
      <a:tileRect/>
    </a:gradFill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1F4E4-CC48-42DA-A4AC-3575354AE0F1}">
      <dsp:nvSpPr>
        <dsp:cNvPr id="0" name=""/>
        <dsp:cNvSpPr/>
      </dsp:nvSpPr>
      <dsp:spPr>
        <a:xfrm>
          <a:off x="852697" y="33450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smtClean="0"/>
            <a:t>7:00</a:t>
          </a:r>
          <a:r>
            <a:rPr lang="zh-TW" altLang="en-US" sz="2400" kern="1200" smtClean="0"/>
            <a:t>起床</a:t>
          </a:r>
          <a:endParaRPr lang="zh-TW" altLang="en-US" sz="2400" kern="1200" dirty="0"/>
        </a:p>
      </dsp:txBody>
      <dsp:txXfrm>
        <a:off x="882067" y="62820"/>
        <a:ext cx="1612562" cy="944041"/>
      </dsp:txXfrm>
    </dsp:sp>
    <dsp:sp modelId="{465185D5-F8FB-4AF4-B312-080CF5D9B369}">
      <dsp:nvSpPr>
        <dsp:cNvPr id="0" name=""/>
        <dsp:cNvSpPr/>
      </dsp:nvSpPr>
      <dsp:spPr>
        <a:xfrm rot="21552080">
          <a:off x="2684193" y="311026"/>
          <a:ext cx="386002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2684199" y="394730"/>
        <a:ext cx="270201" cy="248689"/>
      </dsp:txXfrm>
    </dsp:sp>
    <dsp:sp modelId="{50B7C03E-21E9-48CA-9422-2687119E580D}">
      <dsp:nvSpPr>
        <dsp:cNvPr id="0" name=""/>
        <dsp:cNvSpPr/>
      </dsp:nvSpPr>
      <dsp:spPr>
        <a:xfrm>
          <a:off x="3252236" y="0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945063"/>
            <a:satOff val="-4361"/>
            <a:lumOff val="1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smtClean="0"/>
            <a:t>9:00</a:t>
          </a:r>
          <a:r>
            <a:rPr lang="zh-TW" altLang="en-US" sz="2400" kern="1200" smtClean="0"/>
            <a:t>開始</a:t>
          </a:r>
          <a:endParaRPr lang="zh-TW" altLang="en-US" sz="2400" kern="1200" dirty="0"/>
        </a:p>
      </dsp:txBody>
      <dsp:txXfrm>
        <a:off x="3281606" y="29370"/>
        <a:ext cx="1612562" cy="944041"/>
      </dsp:txXfrm>
    </dsp:sp>
    <dsp:sp modelId="{0FEC3DDF-9BD6-4B09-9867-50079C2BB784}">
      <dsp:nvSpPr>
        <dsp:cNvPr id="0" name=""/>
        <dsp:cNvSpPr/>
      </dsp:nvSpPr>
      <dsp:spPr>
        <a:xfrm rot="4372">
          <a:off x="5070613" y="2956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"/>
            <a:satOff val="-4797"/>
            <a:lumOff val="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5070613" y="378453"/>
        <a:ext cx="248021" cy="248689"/>
      </dsp:txXfrm>
    </dsp:sp>
    <dsp:sp modelId="{F949C6F1-45B2-43C4-B078-34F298847087}">
      <dsp:nvSpPr>
        <dsp:cNvPr id="0" name=""/>
        <dsp:cNvSpPr/>
      </dsp:nvSpPr>
      <dsp:spPr>
        <a:xfrm>
          <a:off x="5592060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1890126"/>
            <a:satOff val="-8721"/>
            <a:lumOff val="3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smtClean="0"/>
            <a:t>尋寶船</a:t>
          </a:r>
          <a:endParaRPr lang="zh-TW" altLang="en-US" sz="2400" kern="1200" dirty="0"/>
        </a:p>
      </dsp:txBody>
      <dsp:txXfrm>
        <a:off x="5621430" y="32345"/>
        <a:ext cx="1612562" cy="944041"/>
      </dsp:txXfrm>
    </dsp:sp>
    <dsp:sp modelId="{75428610-73C0-4DD6-9E06-9C9ABD77A4DC}">
      <dsp:nvSpPr>
        <dsp:cNvPr id="0" name=""/>
        <dsp:cNvSpPr/>
      </dsp:nvSpPr>
      <dsp:spPr>
        <a:xfrm rot="13907">
          <a:off x="7423573" y="301934"/>
          <a:ext cx="385968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7423573" y="384597"/>
        <a:ext cx="270178" cy="248689"/>
      </dsp:txXfrm>
    </dsp:sp>
    <dsp:sp modelId="{8C9D406F-EDEF-4477-A1F2-A5E0463F0D65}">
      <dsp:nvSpPr>
        <dsp:cNvPr id="0" name=""/>
        <dsp:cNvSpPr/>
      </dsp:nvSpPr>
      <dsp:spPr>
        <a:xfrm>
          <a:off x="7991599" y="12682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2835189"/>
            <a:satOff val="-13082"/>
            <a:lumOff val="4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smtClean="0"/>
            <a:t>摩天輪</a:t>
          </a:r>
          <a:endParaRPr lang="zh-TW" altLang="en-US" sz="2400" kern="1200" dirty="0"/>
        </a:p>
      </dsp:txBody>
      <dsp:txXfrm>
        <a:off x="8020969" y="42052"/>
        <a:ext cx="1612562" cy="944041"/>
      </dsp:txXfrm>
    </dsp:sp>
    <dsp:sp modelId="{6178121B-8AAB-4798-8FBA-A011FC1D914C}">
      <dsp:nvSpPr>
        <dsp:cNvPr id="0" name=""/>
        <dsp:cNvSpPr/>
      </dsp:nvSpPr>
      <dsp:spPr>
        <a:xfrm rot="5523495">
          <a:off x="8623050" y="1127747"/>
          <a:ext cx="34939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18708"/>
            <a:satOff val="-14390"/>
            <a:lumOff val="5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8675286" y="1160324"/>
        <a:ext cx="248689" cy="244577"/>
      </dsp:txXfrm>
    </dsp:sp>
    <dsp:sp modelId="{91C817D9-836E-41E0-9BCF-9D2DCA3598EC}">
      <dsp:nvSpPr>
        <dsp:cNvPr id="0" name=""/>
        <dsp:cNvSpPr/>
      </dsp:nvSpPr>
      <dsp:spPr>
        <a:xfrm>
          <a:off x="7931884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3780252"/>
            <a:satOff val="-17443"/>
            <a:lumOff val="6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smtClean="0"/>
            <a:t>星空小飛碟</a:t>
          </a:r>
          <a:endParaRPr lang="zh-TW" altLang="en-US" sz="2400" kern="1200" dirty="0"/>
        </a:p>
      </dsp:txBody>
      <dsp:txXfrm>
        <a:off x="7961254" y="1703648"/>
        <a:ext cx="1612562" cy="944041"/>
      </dsp:txXfrm>
    </dsp:sp>
    <dsp:sp modelId="{DFFF0DA6-AE49-4B64-B1CC-1F21002A54C2}">
      <dsp:nvSpPr>
        <dsp:cNvPr id="0" name=""/>
        <dsp:cNvSpPr/>
      </dsp:nvSpPr>
      <dsp:spPr>
        <a:xfrm rot="10800000">
          <a:off x="7430493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7536788" y="2051324"/>
        <a:ext cx="248021" cy="248689"/>
      </dsp:txXfrm>
    </dsp:sp>
    <dsp:sp modelId="{33E288D9-E92D-4C18-A94A-CDDC1884ABB6}">
      <dsp:nvSpPr>
        <dsp:cNvPr id="0" name=""/>
        <dsp:cNvSpPr/>
      </dsp:nvSpPr>
      <dsp:spPr>
        <a:xfrm>
          <a:off x="5592060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4725315"/>
            <a:satOff val="-21804"/>
            <a:lumOff val="8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碰碰車</a:t>
          </a:r>
          <a:endParaRPr lang="zh-TW" altLang="en-US" sz="2400" kern="1200" dirty="0"/>
        </a:p>
      </dsp:txBody>
      <dsp:txXfrm>
        <a:off x="5621430" y="1703648"/>
        <a:ext cx="1612562" cy="944041"/>
      </dsp:txXfrm>
    </dsp:sp>
    <dsp:sp modelId="{59F8DDF6-BA13-4637-9A7A-CAFFA7F98738}">
      <dsp:nvSpPr>
        <dsp:cNvPr id="0" name=""/>
        <dsp:cNvSpPr/>
      </dsp:nvSpPr>
      <dsp:spPr>
        <a:xfrm rot="10800000">
          <a:off x="5090669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5196964" y="2051324"/>
        <a:ext cx="248021" cy="248689"/>
      </dsp:txXfrm>
    </dsp:sp>
    <dsp:sp modelId="{0C94CB91-08BC-4AD2-8FE9-BAA5A8452FA2}">
      <dsp:nvSpPr>
        <dsp:cNvPr id="0" name=""/>
        <dsp:cNvSpPr/>
      </dsp:nvSpPr>
      <dsp:spPr>
        <a:xfrm>
          <a:off x="3252236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5670378"/>
            <a:satOff val="-26164"/>
            <a:lumOff val="96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i="0" kern="1200" dirty="0" smtClean="0"/>
            <a:t>轉轉咖啡杯</a:t>
          </a:r>
          <a:endParaRPr lang="zh-TW" altLang="en-US" sz="2400" kern="1200" dirty="0"/>
        </a:p>
      </dsp:txBody>
      <dsp:txXfrm>
        <a:off x="3281606" y="1703648"/>
        <a:ext cx="1612562" cy="944041"/>
      </dsp:txXfrm>
    </dsp:sp>
    <dsp:sp modelId="{DCB85B9E-72D3-45F0-96E1-C1140D92AEF7}">
      <dsp:nvSpPr>
        <dsp:cNvPr id="0" name=""/>
        <dsp:cNvSpPr/>
      </dsp:nvSpPr>
      <dsp:spPr>
        <a:xfrm rot="10800000">
          <a:off x="2750846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2857141" y="2051324"/>
        <a:ext cx="248021" cy="248689"/>
      </dsp:txXfrm>
    </dsp:sp>
    <dsp:sp modelId="{EB6AEFFF-6B3B-47DB-8077-BF384236AB85}">
      <dsp:nvSpPr>
        <dsp:cNvPr id="0" name=""/>
        <dsp:cNvSpPr/>
      </dsp:nvSpPr>
      <dsp:spPr>
        <a:xfrm>
          <a:off x="912413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6615440"/>
            <a:satOff val="-30525"/>
            <a:lumOff val="112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i="0" kern="1200" dirty="0" smtClean="0"/>
            <a:t>宇宙迴旋</a:t>
          </a:r>
          <a:endParaRPr lang="zh-TW" altLang="en-US" sz="2400" kern="1200" dirty="0"/>
        </a:p>
      </dsp:txBody>
      <dsp:txXfrm>
        <a:off x="941783" y="1703648"/>
        <a:ext cx="1612562" cy="944041"/>
      </dsp:txXfrm>
    </dsp:sp>
    <dsp:sp modelId="{59D0A73B-902D-4981-8D52-26E3C20AB0BA}">
      <dsp:nvSpPr>
        <dsp:cNvPr id="0" name=""/>
        <dsp:cNvSpPr/>
      </dsp:nvSpPr>
      <dsp:spPr>
        <a:xfrm rot="5400000">
          <a:off x="1570906" y="279405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276984"/>
            <a:satOff val="-33578"/>
            <a:lumOff val="12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1623720" y="2824134"/>
        <a:ext cx="248689" cy="248021"/>
      </dsp:txXfrm>
    </dsp:sp>
    <dsp:sp modelId="{5412379E-0E2F-434E-9FA6-A29919DAFBA0}">
      <dsp:nvSpPr>
        <dsp:cNvPr id="0" name=""/>
        <dsp:cNvSpPr/>
      </dsp:nvSpPr>
      <dsp:spPr>
        <a:xfrm>
          <a:off x="912413" y="3345580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7560504"/>
            <a:satOff val="-34886"/>
            <a:lumOff val="12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吃午餐</a:t>
          </a:r>
          <a:endParaRPr lang="zh-TW" altLang="en-US" sz="2400" kern="1200" dirty="0"/>
        </a:p>
      </dsp:txBody>
      <dsp:txXfrm>
        <a:off x="941783" y="3374950"/>
        <a:ext cx="1612562" cy="944041"/>
      </dsp:txXfrm>
    </dsp:sp>
    <dsp:sp modelId="{17AA0165-213C-481A-833E-E892EFB4A674}">
      <dsp:nvSpPr>
        <dsp:cNvPr id="0" name=""/>
        <dsp:cNvSpPr/>
      </dsp:nvSpPr>
      <dsp:spPr>
        <a:xfrm>
          <a:off x="2730790" y="363973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2730790" y="3722627"/>
        <a:ext cx="248021" cy="248689"/>
      </dsp:txXfrm>
    </dsp:sp>
    <dsp:sp modelId="{592F4F14-F632-4B2A-AAA0-E1CC1D620DAB}">
      <dsp:nvSpPr>
        <dsp:cNvPr id="0" name=""/>
        <dsp:cNvSpPr/>
      </dsp:nvSpPr>
      <dsp:spPr>
        <a:xfrm>
          <a:off x="3252236" y="3345580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8505566"/>
            <a:satOff val="-39247"/>
            <a:lumOff val="14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分組</a:t>
          </a:r>
          <a:endParaRPr lang="zh-TW" altLang="en-US" sz="2400" kern="1200" dirty="0"/>
        </a:p>
      </dsp:txBody>
      <dsp:txXfrm>
        <a:off x="3281606" y="3374950"/>
        <a:ext cx="1612562" cy="944041"/>
      </dsp:txXfrm>
    </dsp:sp>
    <dsp:sp modelId="{C91841EB-D9AA-4386-B22E-DE8743C3F1FA}">
      <dsp:nvSpPr>
        <dsp:cNvPr id="0" name=""/>
        <dsp:cNvSpPr/>
      </dsp:nvSpPr>
      <dsp:spPr>
        <a:xfrm>
          <a:off x="5070614" y="363973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356123"/>
            <a:satOff val="-43171"/>
            <a:lumOff val="158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5070614" y="3722627"/>
        <a:ext cx="248021" cy="248689"/>
      </dsp:txXfrm>
    </dsp:sp>
    <dsp:sp modelId="{803FDC7A-22EF-451B-BD23-E6FC8C29CD92}">
      <dsp:nvSpPr>
        <dsp:cNvPr id="0" name=""/>
        <dsp:cNvSpPr/>
      </dsp:nvSpPr>
      <dsp:spPr>
        <a:xfrm>
          <a:off x="5592060" y="3345580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9450630"/>
            <a:satOff val="-43607"/>
            <a:lumOff val="16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回學校</a:t>
          </a:r>
          <a:endParaRPr lang="zh-TW" altLang="en-US" sz="2400" kern="1200" dirty="0"/>
        </a:p>
      </dsp:txBody>
      <dsp:txXfrm>
        <a:off x="5621430" y="3374950"/>
        <a:ext cx="1612562" cy="944041"/>
      </dsp:txXfrm>
    </dsp:sp>
    <dsp:sp modelId="{70D38AF1-0DED-4AD2-AD81-9989C8287D40}">
      <dsp:nvSpPr>
        <dsp:cNvPr id="0" name=""/>
        <dsp:cNvSpPr/>
      </dsp:nvSpPr>
      <dsp:spPr>
        <a:xfrm>
          <a:off x="7410437" y="363973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7410437" y="3722627"/>
        <a:ext cx="248021" cy="248689"/>
      </dsp:txXfrm>
    </dsp:sp>
    <dsp:sp modelId="{FC745C07-D57A-48F9-BECF-02B963A95A7A}">
      <dsp:nvSpPr>
        <dsp:cNvPr id="0" name=""/>
        <dsp:cNvSpPr/>
      </dsp:nvSpPr>
      <dsp:spPr>
        <a:xfrm>
          <a:off x="7931884" y="3345580"/>
          <a:ext cx="1671302" cy="1002781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放學</a:t>
          </a:r>
          <a:endParaRPr lang="zh-TW" altLang="en-US" sz="2400" kern="1200" dirty="0"/>
        </a:p>
      </dsp:txBody>
      <dsp:txXfrm>
        <a:off x="7961254" y="3374950"/>
        <a:ext cx="1612562" cy="944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95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79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64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36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01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22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215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69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68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5376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6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FB61B-43E0-474B-AF2C-C4CEFA53E15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04444-52CE-4973-81D0-5374C79F42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10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兒童新樂園一日遊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林昱辰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7759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9450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4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700796"/>
              </p:ext>
            </p:extLst>
          </p:nvPr>
        </p:nvGraphicFramePr>
        <p:xfrm>
          <a:off x="838200" y="1690688"/>
          <a:ext cx="10515600" cy="4984432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332303359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3872369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4151180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55755746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41285396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8129793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912897889"/>
                    </a:ext>
                  </a:extLst>
                </a:gridCol>
              </a:tblGrid>
              <a:tr h="93862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票</a:t>
                      </a:r>
                      <a:r>
                        <a:rPr lang="zh-TW" altLang="en-US" dirty="0" smtClean="0">
                          <a:solidFill>
                            <a:srgbClr val="FF0000"/>
                          </a:solidFill>
                          <a:effectLst/>
                        </a:rPr>
                        <a:t>種</a:t>
                      </a:r>
                      <a:endParaRPr lang="zh-TW" altLang="en-US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門票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【</a:t>
                      </a: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solidFill>
                            <a:srgbClr val="FF0000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altLang="en-US">
                          <a:solidFill>
                            <a:srgbClr val="FF0000"/>
                          </a:solidFill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b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525523760"/>
                  </a:ext>
                </a:extLst>
              </a:tr>
              <a:tr h="23303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(5</a:t>
                      </a: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折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(7</a:t>
                      </a: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折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222379"/>
                  </a:ext>
                </a:extLst>
              </a:tr>
              <a:tr h="1715422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票價</a:t>
                      </a:r>
                      <a:b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人</a:t>
                      </a:r>
                      <a:b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altLang="en-US" dirty="0" smtClean="0">
                          <a:solidFill>
                            <a:srgbClr val="FF0000"/>
                          </a:solidFill>
                          <a:effectLst/>
                        </a:rPr>
                        <a:t>以上</a:t>
                      </a:r>
                      <a:r>
                        <a:rPr lang="en-US" altLang="zh-TW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zh-TW" altLang="en-US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rgbClr val="FF0000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000801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9661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內容版面配置區 1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尋寶船</a:t>
            </a:r>
            <a:endParaRPr lang="zh-TW" altLang="en-US" dirty="0"/>
          </a:p>
        </p:txBody>
      </p:sp>
      <p:pic>
        <p:nvPicPr>
          <p:cNvPr id="2054" name="Picture 6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187" y="2168435"/>
            <a:ext cx="5672515" cy="4254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4431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轉轉咖啡杯</a:t>
            </a:r>
            <a:endParaRPr lang="zh-TW" altLang="en-US" dirty="0"/>
          </a:p>
        </p:txBody>
      </p:sp>
      <p:sp>
        <p:nvSpPr>
          <p:cNvPr id="19" name="內容版面配置區 1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8" name="Picture 6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481" y="731519"/>
            <a:ext cx="5564776" cy="5747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638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</a:t>
            </a:r>
            <a:r>
              <a:rPr lang="zh-TW" altLang="en-US" b="1" dirty="0" smtClean="0"/>
              <a:t>簡介</a:t>
            </a: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41863" y="2143125"/>
            <a:ext cx="7589520" cy="459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75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https://www.tcap.taipei/cp.aspx?n=EE083F2DED91AB99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6188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185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清松手寫體1</vt:lpstr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尋寶船</vt:lpstr>
      <vt:lpstr>轉轉咖啡杯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2021-12-28T03:28:03Z</dcterms:created>
  <dcterms:modified xsi:type="dcterms:W3CDTF">2022-01-11T03:44:54Z</dcterms:modified>
</cp:coreProperties>
</file>