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F825C6-F0ED-4B1B-AEB3-EBDE7F800805}" type="doc">
      <dgm:prSet loTypeId="urn:microsoft.com/office/officeart/2005/8/layout/process5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043BB190-E0A0-410F-9910-F40FE211991A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7:00</a:t>
          </a:r>
          <a:r>
            <a:rPr lang="zh-TW" altLang="en-US" dirty="0" smtClean="0">
              <a:solidFill>
                <a:schemeClr val="tx1"/>
              </a:solidFill>
            </a:rPr>
            <a:t>起床</a:t>
          </a:r>
          <a:endParaRPr lang="zh-TW" altLang="en-US" dirty="0">
            <a:solidFill>
              <a:schemeClr val="tx1"/>
            </a:solidFill>
          </a:endParaRPr>
        </a:p>
      </dgm:t>
    </dgm:pt>
    <dgm:pt modelId="{6BBFB323-B63A-4EFD-AAA3-059466CF67C5}" type="parTrans" cxnId="{D8FB82FE-C2DC-42E8-AC64-3F9BF8426DD6}">
      <dgm:prSet/>
      <dgm:spPr/>
      <dgm:t>
        <a:bodyPr/>
        <a:lstStyle/>
        <a:p>
          <a:endParaRPr lang="zh-TW" altLang="en-US"/>
        </a:p>
      </dgm:t>
    </dgm:pt>
    <dgm:pt modelId="{E006BD23-80DA-4E2D-B797-0D528EB42787}" type="sibTrans" cxnId="{D8FB82FE-C2DC-42E8-AC64-3F9BF8426DD6}">
      <dgm:prSet/>
      <dgm:spPr/>
      <dgm:t>
        <a:bodyPr/>
        <a:lstStyle/>
        <a:p>
          <a:endParaRPr lang="zh-TW" altLang="en-US"/>
        </a:p>
      </dgm:t>
    </dgm:pt>
    <dgm:pt modelId="{B5A053C6-13F6-41A1-A937-98BA777A01D8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9:00</a:t>
          </a:r>
          <a:r>
            <a:rPr lang="zh-TW" altLang="en-US" dirty="0" smtClean="0">
              <a:solidFill>
                <a:schemeClr val="tx1"/>
              </a:solidFill>
            </a:rPr>
            <a:t>開始</a:t>
          </a:r>
          <a:endParaRPr lang="zh-TW" altLang="en-US" dirty="0">
            <a:solidFill>
              <a:schemeClr val="tx1"/>
            </a:solidFill>
          </a:endParaRPr>
        </a:p>
      </dgm:t>
    </dgm:pt>
    <dgm:pt modelId="{A83673D1-FB54-43FB-AA54-DAFB14980CD2}" type="parTrans" cxnId="{003870D3-5E34-4AF4-A362-D96582922991}">
      <dgm:prSet/>
      <dgm:spPr/>
      <dgm:t>
        <a:bodyPr/>
        <a:lstStyle/>
        <a:p>
          <a:endParaRPr lang="zh-TW" altLang="en-US"/>
        </a:p>
      </dgm:t>
    </dgm:pt>
    <dgm:pt modelId="{804913E6-B56B-4D21-8651-D2B46901CD36}" type="sibTrans" cxnId="{003870D3-5E34-4AF4-A362-D96582922991}">
      <dgm:prSet/>
      <dgm:spPr/>
      <dgm:t>
        <a:bodyPr/>
        <a:lstStyle/>
        <a:p>
          <a:endParaRPr lang="zh-TW" altLang="en-US"/>
        </a:p>
      </dgm:t>
    </dgm:pt>
    <dgm:pt modelId="{0CF0DB65-3B2F-4D35-9862-2AF8508B2768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摩天輪</a:t>
          </a:r>
          <a:endParaRPr lang="zh-TW" altLang="en-US" dirty="0">
            <a:solidFill>
              <a:schemeClr val="tx1"/>
            </a:solidFill>
          </a:endParaRPr>
        </a:p>
      </dgm:t>
    </dgm:pt>
    <dgm:pt modelId="{5188C773-2EBA-4287-903F-C2BAF740A912}" type="parTrans" cxnId="{4E4D67F1-6FDB-498A-8C63-45E210B99BE0}">
      <dgm:prSet/>
      <dgm:spPr/>
      <dgm:t>
        <a:bodyPr/>
        <a:lstStyle/>
        <a:p>
          <a:endParaRPr lang="zh-TW" altLang="en-US"/>
        </a:p>
      </dgm:t>
    </dgm:pt>
    <dgm:pt modelId="{269DB79E-4FB2-4A52-A384-96D3F22D7CA2}" type="sibTrans" cxnId="{4E4D67F1-6FDB-498A-8C63-45E210B99BE0}">
      <dgm:prSet/>
      <dgm:spPr/>
      <dgm:t>
        <a:bodyPr/>
        <a:lstStyle/>
        <a:p>
          <a:endParaRPr lang="zh-TW" altLang="en-US"/>
        </a:p>
      </dgm:t>
    </dgm:pt>
    <dgm:pt modelId="{7BF21CC5-C52B-4E23-9BA2-E4E76437A33C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宇宙迴旋</a:t>
          </a:r>
          <a:endParaRPr lang="zh-TW" altLang="en-US" dirty="0">
            <a:solidFill>
              <a:schemeClr val="tx1"/>
            </a:solidFill>
          </a:endParaRPr>
        </a:p>
      </dgm:t>
    </dgm:pt>
    <dgm:pt modelId="{0E6BF411-87E4-408D-A466-64CE08CBDB1E}" type="parTrans" cxnId="{1DA10880-107E-4553-86AF-C6BD1A8329F1}">
      <dgm:prSet/>
      <dgm:spPr/>
      <dgm:t>
        <a:bodyPr/>
        <a:lstStyle/>
        <a:p>
          <a:endParaRPr lang="zh-TW" altLang="en-US"/>
        </a:p>
      </dgm:t>
    </dgm:pt>
    <dgm:pt modelId="{17CE7B87-FC99-41A8-94C4-7DD09949BB0D}" type="sibTrans" cxnId="{1DA10880-107E-4553-86AF-C6BD1A8329F1}">
      <dgm:prSet/>
      <dgm:spPr/>
      <dgm:t>
        <a:bodyPr/>
        <a:lstStyle/>
        <a:p>
          <a:endParaRPr lang="zh-TW" altLang="en-US"/>
        </a:p>
      </dgm:t>
    </dgm:pt>
    <dgm:pt modelId="{8704B9EE-6ECA-4EA7-BD12-F80BE870EBB3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12:00</a:t>
          </a:r>
          <a:r>
            <a:rPr lang="zh-TW" altLang="en-US" dirty="0" smtClean="0">
              <a:solidFill>
                <a:schemeClr val="tx1"/>
              </a:solidFill>
            </a:rPr>
            <a:t>吃午餐</a:t>
          </a:r>
          <a:endParaRPr lang="zh-TW" altLang="en-US" dirty="0">
            <a:solidFill>
              <a:schemeClr val="tx1"/>
            </a:solidFill>
          </a:endParaRPr>
        </a:p>
      </dgm:t>
    </dgm:pt>
    <dgm:pt modelId="{CD812001-CAF8-4386-B367-F4655A7A786C}" type="sibTrans" cxnId="{3445513A-AF7B-4E49-A509-77D0CDAF1762}">
      <dgm:prSet/>
      <dgm:spPr/>
      <dgm:t>
        <a:bodyPr/>
        <a:lstStyle/>
        <a:p>
          <a:endParaRPr lang="zh-TW" altLang="en-US"/>
        </a:p>
      </dgm:t>
    </dgm:pt>
    <dgm:pt modelId="{144884BF-2EB6-4F58-99C2-946FC4863248}" type="parTrans" cxnId="{3445513A-AF7B-4E49-A509-77D0CDAF1762}">
      <dgm:prSet/>
      <dgm:spPr/>
      <dgm:t>
        <a:bodyPr/>
        <a:lstStyle/>
        <a:p>
          <a:endParaRPr lang="zh-TW" altLang="en-US"/>
        </a:p>
      </dgm:t>
    </dgm:pt>
    <dgm:pt modelId="{4162413B-E08A-4651-BF59-8BDAFD49F4CF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巡弋飛椅</a:t>
          </a:r>
          <a:endParaRPr lang="zh-TW" altLang="en-US" dirty="0">
            <a:solidFill>
              <a:schemeClr val="tx1"/>
            </a:solidFill>
          </a:endParaRPr>
        </a:p>
      </dgm:t>
    </dgm:pt>
    <dgm:pt modelId="{07315434-A64E-43B1-9DE5-9A3DB298F592}" type="parTrans" cxnId="{A2D52BE8-3D9E-4340-92C7-8A381879746E}">
      <dgm:prSet/>
      <dgm:spPr/>
      <dgm:t>
        <a:bodyPr/>
        <a:lstStyle/>
        <a:p>
          <a:endParaRPr lang="zh-TW" altLang="en-US"/>
        </a:p>
      </dgm:t>
    </dgm:pt>
    <dgm:pt modelId="{783E138A-72BA-45E1-9AA7-E1CD2399EA78}" type="sibTrans" cxnId="{A2D52BE8-3D9E-4340-92C7-8A381879746E}">
      <dgm:prSet/>
      <dgm:spPr/>
      <dgm:t>
        <a:bodyPr/>
        <a:lstStyle/>
        <a:p>
          <a:endParaRPr lang="zh-TW" altLang="en-US"/>
        </a:p>
      </dgm:t>
    </dgm:pt>
    <dgm:pt modelId="{36CCAEDD-0039-48CC-ACEF-66C2519BC261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尋寶船</a:t>
          </a:r>
          <a:endParaRPr lang="zh-TW" altLang="en-US" dirty="0">
            <a:solidFill>
              <a:schemeClr val="tx1"/>
            </a:solidFill>
          </a:endParaRPr>
        </a:p>
      </dgm:t>
    </dgm:pt>
    <dgm:pt modelId="{FF347F27-D4D4-47F3-8F26-0EE89DED909B}" type="parTrans" cxnId="{F93E6F79-5374-4C08-9BA1-332D29E657B8}">
      <dgm:prSet/>
      <dgm:spPr/>
      <dgm:t>
        <a:bodyPr/>
        <a:lstStyle/>
        <a:p>
          <a:endParaRPr lang="zh-TW" altLang="en-US"/>
        </a:p>
      </dgm:t>
    </dgm:pt>
    <dgm:pt modelId="{3D74C9FE-6802-49BE-B954-0918867E1896}" type="sibTrans" cxnId="{F93E6F79-5374-4C08-9BA1-332D29E657B8}">
      <dgm:prSet/>
      <dgm:spPr/>
      <dgm:t>
        <a:bodyPr/>
        <a:lstStyle/>
        <a:p>
          <a:endParaRPr lang="zh-TW" altLang="en-US"/>
        </a:p>
      </dgm:t>
    </dgm:pt>
    <dgm:pt modelId="{95E8879D-2989-4FB5-9825-604719804A8A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16:00</a:t>
          </a:r>
          <a:r>
            <a:rPr lang="zh-TW" altLang="en-US" dirty="0" smtClean="0">
              <a:solidFill>
                <a:schemeClr val="tx1"/>
              </a:solidFill>
            </a:rPr>
            <a:t>回學校</a:t>
          </a:r>
          <a:endParaRPr lang="zh-TW" altLang="en-US" dirty="0">
            <a:solidFill>
              <a:schemeClr val="tx1"/>
            </a:solidFill>
          </a:endParaRPr>
        </a:p>
      </dgm:t>
    </dgm:pt>
    <dgm:pt modelId="{7FD612EA-9EDF-4EFE-9976-6BEE4EF0FB4E}" type="parTrans" cxnId="{D61EC2EA-EB85-4AE5-B942-6BE7088DA0CB}">
      <dgm:prSet/>
      <dgm:spPr/>
      <dgm:t>
        <a:bodyPr/>
        <a:lstStyle/>
        <a:p>
          <a:endParaRPr lang="zh-TW" altLang="en-US"/>
        </a:p>
      </dgm:t>
    </dgm:pt>
    <dgm:pt modelId="{197ABCCD-47E7-406F-9FFE-DF911EB4C126}" type="sibTrans" cxnId="{D61EC2EA-EB85-4AE5-B942-6BE7088DA0CB}">
      <dgm:prSet/>
      <dgm:spPr/>
      <dgm:t>
        <a:bodyPr/>
        <a:lstStyle/>
        <a:p>
          <a:endParaRPr lang="zh-TW" altLang="en-US"/>
        </a:p>
      </dgm:t>
    </dgm:pt>
    <dgm:pt modelId="{B46082B5-B7EF-4B7A-9225-84526ED6A3D0}" type="pres">
      <dgm:prSet presAssocID="{87F825C6-F0ED-4B1B-AEB3-EBDE7F80080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2E3FABD-AE7C-4227-89D6-C97FD890EA5B}" type="pres">
      <dgm:prSet presAssocID="{043BB190-E0A0-410F-9910-F40FE211991A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FB7E5B-228A-4953-9C28-25484590F706}" type="pres">
      <dgm:prSet presAssocID="{E006BD23-80DA-4E2D-B797-0D528EB42787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FFFEEB99-9DC3-423F-8E19-D60B2FA327EF}" type="pres">
      <dgm:prSet presAssocID="{E006BD23-80DA-4E2D-B797-0D528EB42787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F6B400FE-2BF5-4D1B-B7D8-76F6550B457E}" type="pres">
      <dgm:prSet presAssocID="{B5A053C6-13F6-41A1-A937-98BA777A01D8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909E5F-5778-432A-82E9-B674F0579E3E}" type="pres">
      <dgm:prSet presAssocID="{804913E6-B56B-4D21-8651-D2B46901CD36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C5F7ADEB-009A-4A3D-B3D6-101D22B47986}" type="pres">
      <dgm:prSet presAssocID="{804913E6-B56B-4D21-8651-D2B46901CD36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77AB4BDC-D9B6-4032-A064-BF49C2F132EB}" type="pres">
      <dgm:prSet presAssocID="{0CF0DB65-3B2F-4D35-9862-2AF8508B2768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1DD81C-21D8-4863-99BA-55091B6067F3}" type="pres">
      <dgm:prSet presAssocID="{269DB79E-4FB2-4A52-A384-96D3F22D7CA2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F858EAA3-2D49-42E1-A645-522EC2F0AA0F}" type="pres">
      <dgm:prSet presAssocID="{269DB79E-4FB2-4A52-A384-96D3F22D7CA2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06F27DA0-198D-472B-BE6E-833A7B8E257E}" type="pres">
      <dgm:prSet presAssocID="{7BF21CC5-C52B-4E23-9BA2-E4E76437A33C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ACDC91-9121-4A55-9878-72C811FFB177}" type="pres">
      <dgm:prSet presAssocID="{17CE7B87-FC99-41A8-94C4-7DD09949BB0D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9F84F11F-EA10-4377-9E46-C09CB382E56F}" type="pres">
      <dgm:prSet presAssocID="{17CE7B87-FC99-41A8-94C4-7DD09949BB0D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FBBA4D42-CF8B-4843-84E8-9D7C9055B4AD}" type="pres">
      <dgm:prSet presAssocID="{8704B9EE-6ECA-4EA7-BD12-F80BE870EBB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0552C1-2988-4ADB-9660-0ABE15344600}" type="pres">
      <dgm:prSet presAssocID="{CD812001-CAF8-4386-B367-F4655A7A786C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BB9710CE-A315-4D67-B376-A88EDC820C72}" type="pres">
      <dgm:prSet presAssocID="{CD812001-CAF8-4386-B367-F4655A7A786C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6460B6EA-5992-4918-921C-8066B8D29440}" type="pres">
      <dgm:prSet presAssocID="{4162413B-E08A-4651-BF59-8BDAFD49F4CF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B26C1B-786A-4A10-B45D-66560C1B693B}" type="pres">
      <dgm:prSet presAssocID="{783E138A-72BA-45E1-9AA7-E1CD2399EA78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B0A26E43-DCBE-478C-A165-6E9B0943296E}" type="pres">
      <dgm:prSet presAssocID="{783E138A-72BA-45E1-9AA7-E1CD2399EA78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6595B538-C130-4F0B-88E5-79B0DA9CACD6}" type="pres">
      <dgm:prSet presAssocID="{36CCAEDD-0039-48CC-ACEF-66C2519BC261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18EEC9-6642-4D1E-ABCA-ED1B23DFCABD}" type="pres">
      <dgm:prSet presAssocID="{3D74C9FE-6802-49BE-B954-0918867E1896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E769FD82-67F9-4FD2-8ADB-38B0D1EA0EDA}" type="pres">
      <dgm:prSet presAssocID="{3D74C9FE-6802-49BE-B954-0918867E1896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73D07F55-6611-4561-9170-7E8FCD9DE919}" type="pres">
      <dgm:prSet presAssocID="{95E8879D-2989-4FB5-9825-604719804A8A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635EFED-D0DA-4C73-8C51-7E32BD6532FB}" type="presOf" srcId="{87F825C6-F0ED-4B1B-AEB3-EBDE7F800805}" destId="{B46082B5-B7EF-4B7A-9225-84526ED6A3D0}" srcOrd="0" destOrd="0" presId="urn:microsoft.com/office/officeart/2005/8/layout/process5"/>
    <dgm:cxn modelId="{AAA0317C-1D9C-466D-BEE5-F78B77A14382}" type="presOf" srcId="{E006BD23-80DA-4E2D-B797-0D528EB42787}" destId="{CEFB7E5B-228A-4953-9C28-25484590F706}" srcOrd="0" destOrd="0" presId="urn:microsoft.com/office/officeart/2005/8/layout/process5"/>
    <dgm:cxn modelId="{330540AF-F77C-49C4-B4FE-6BA755B5C051}" type="presOf" srcId="{E006BD23-80DA-4E2D-B797-0D528EB42787}" destId="{FFFEEB99-9DC3-423F-8E19-D60B2FA327EF}" srcOrd="1" destOrd="0" presId="urn:microsoft.com/office/officeart/2005/8/layout/process5"/>
    <dgm:cxn modelId="{9C67EE0C-FF00-401C-9825-5D418FF745B6}" type="presOf" srcId="{CD812001-CAF8-4386-B367-F4655A7A786C}" destId="{280552C1-2988-4ADB-9660-0ABE15344600}" srcOrd="0" destOrd="0" presId="urn:microsoft.com/office/officeart/2005/8/layout/process5"/>
    <dgm:cxn modelId="{8304A11D-B07A-4DBF-B63F-6599DC0D818A}" type="presOf" srcId="{269DB79E-4FB2-4A52-A384-96D3F22D7CA2}" destId="{021DD81C-21D8-4863-99BA-55091B6067F3}" srcOrd="0" destOrd="0" presId="urn:microsoft.com/office/officeart/2005/8/layout/process5"/>
    <dgm:cxn modelId="{1DA10880-107E-4553-86AF-C6BD1A8329F1}" srcId="{87F825C6-F0ED-4B1B-AEB3-EBDE7F800805}" destId="{7BF21CC5-C52B-4E23-9BA2-E4E76437A33C}" srcOrd="3" destOrd="0" parTransId="{0E6BF411-87E4-408D-A466-64CE08CBDB1E}" sibTransId="{17CE7B87-FC99-41A8-94C4-7DD09949BB0D}"/>
    <dgm:cxn modelId="{FA325F15-2C26-4AF7-9CC3-8E4B8D471198}" type="presOf" srcId="{8704B9EE-6ECA-4EA7-BD12-F80BE870EBB3}" destId="{FBBA4D42-CF8B-4843-84E8-9D7C9055B4AD}" srcOrd="0" destOrd="0" presId="urn:microsoft.com/office/officeart/2005/8/layout/process5"/>
    <dgm:cxn modelId="{003870D3-5E34-4AF4-A362-D96582922991}" srcId="{87F825C6-F0ED-4B1B-AEB3-EBDE7F800805}" destId="{B5A053C6-13F6-41A1-A937-98BA777A01D8}" srcOrd="1" destOrd="0" parTransId="{A83673D1-FB54-43FB-AA54-DAFB14980CD2}" sibTransId="{804913E6-B56B-4D21-8651-D2B46901CD36}"/>
    <dgm:cxn modelId="{C4D09D55-F9FD-4739-B4E6-0FCC344A8464}" type="presOf" srcId="{3D74C9FE-6802-49BE-B954-0918867E1896}" destId="{0A18EEC9-6642-4D1E-ABCA-ED1B23DFCABD}" srcOrd="0" destOrd="0" presId="urn:microsoft.com/office/officeart/2005/8/layout/process5"/>
    <dgm:cxn modelId="{8BBC8B27-DE80-424E-999D-0F3A4C1D45AD}" type="presOf" srcId="{4162413B-E08A-4651-BF59-8BDAFD49F4CF}" destId="{6460B6EA-5992-4918-921C-8066B8D29440}" srcOrd="0" destOrd="0" presId="urn:microsoft.com/office/officeart/2005/8/layout/process5"/>
    <dgm:cxn modelId="{E163DEC8-8FD9-4D76-AFAD-67D22B3F6032}" type="presOf" srcId="{95E8879D-2989-4FB5-9825-604719804A8A}" destId="{73D07F55-6611-4561-9170-7E8FCD9DE919}" srcOrd="0" destOrd="0" presId="urn:microsoft.com/office/officeart/2005/8/layout/process5"/>
    <dgm:cxn modelId="{3445513A-AF7B-4E49-A509-77D0CDAF1762}" srcId="{87F825C6-F0ED-4B1B-AEB3-EBDE7F800805}" destId="{8704B9EE-6ECA-4EA7-BD12-F80BE870EBB3}" srcOrd="4" destOrd="0" parTransId="{144884BF-2EB6-4F58-99C2-946FC4863248}" sibTransId="{CD812001-CAF8-4386-B367-F4655A7A786C}"/>
    <dgm:cxn modelId="{6EC6FF72-FF0A-435E-912A-1F9F34461B32}" type="presOf" srcId="{783E138A-72BA-45E1-9AA7-E1CD2399EA78}" destId="{B0A26E43-DCBE-478C-A165-6E9B0943296E}" srcOrd="1" destOrd="0" presId="urn:microsoft.com/office/officeart/2005/8/layout/process5"/>
    <dgm:cxn modelId="{F4F59C0A-9AEE-469D-8C0D-E00397A1982C}" type="presOf" srcId="{36CCAEDD-0039-48CC-ACEF-66C2519BC261}" destId="{6595B538-C130-4F0B-88E5-79B0DA9CACD6}" srcOrd="0" destOrd="0" presId="urn:microsoft.com/office/officeart/2005/8/layout/process5"/>
    <dgm:cxn modelId="{BC9B7DB2-B5AE-423A-9DEA-73E86DFCC849}" type="presOf" srcId="{3D74C9FE-6802-49BE-B954-0918867E1896}" destId="{E769FD82-67F9-4FD2-8ADB-38B0D1EA0EDA}" srcOrd="1" destOrd="0" presId="urn:microsoft.com/office/officeart/2005/8/layout/process5"/>
    <dgm:cxn modelId="{D8FB82FE-C2DC-42E8-AC64-3F9BF8426DD6}" srcId="{87F825C6-F0ED-4B1B-AEB3-EBDE7F800805}" destId="{043BB190-E0A0-410F-9910-F40FE211991A}" srcOrd="0" destOrd="0" parTransId="{6BBFB323-B63A-4EFD-AAA3-059466CF67C5}" sibTransId="{E006BD23-80DA-4E2D-B797-0D528EB42787}"/>
    <dgm:cxn modelId="{9B1D57CB-A033-46B6-B52F-32779F333DBC}" type="presOf" srcId="{0CF0DB65-3B2F-4D35-9862-2AF8508B2768}" destId="{77AB4BDC-D9B6-4032-A064-BF49C2F132EB}" srcOrd="0" destOrd="0" presId="urn:microsoft.com/office/officeart/2005/8/layout/process5"/>
    <dgm:cxn modelId="{EEE85579-330C-4737-8E59-AB3253C67241}" type="presOf" srcId="{17CE7B87-FC99-41A8-94C4-7DD09949BB0D}" destId="{9F84F11F-EA10-4377-9E46-C09CB382E56F}" srcOrd="1" destOrd="0" presId="urn:microsoft.com/office/officeart/2005/8/layout/process5"/>
    <dgm:cxn modelId="{B9DB887B-6870-4905-A579-9EBA19C9F57B}" type="presOf" srcId="{804913E6-B56B-4D21-8651-D2B46901CD36}" destId="{C5F7ADEB-009A-4A3D-B3D6-101D22B47986}" srcOrd="1" destOrd="0" presId="urn:microsoft.com/office/officeart/2005/8/layout/process5"/>
    <dgm:cxn modelId="{767E2C98-A32D-4948-B092-6D7B54C66D31}" type="presOf" srcId="{7BF21CC5-C52B-4E23-9BA2-E4E76437A33C}" destId="{06F27DA0-198D-472B-BE6E-833A7B8E257E}" srcOrd="0" destOrd="0" presId="urn:microsoft.com/office/officeart/2005/8/layout/process5"/>
    <dgm:cxn modelId="{CED5F9AE-7A5E-417E-B0B6-9010AF0837E9}" type="presOf" srcId="{17CE7B87-FC99-41A8-94C4-7DD09949BB0D}" destId="{01ACDC91-9121-4A55-9878-72C811FFB177}" srcOrd="0" destOrd="0" presId="urn:microsoft.com/office/officeart/2005/8/layout/process5"/>
    <dgm:cxn modelId="{A2D52BE8-3D9E-4340-92C7-8A381879746E}" srcId="{87F825C6-F0ED-4B1B-AEB3-EBDE7F800805}" destId="{4162413B-E08A-4651-BF59-8BDAFD49F4CF}" srcOrd="5" destOrd="0" parTransId="{07315434-A64E-43B1-9DE5-9A3DB298F592}" sibTransId="{783E138A-72BA-45E1-9AA7-E1CD2399EA78}"/>
    <dgm:cxn modelId="{EF3FBC40-A11E-4A1B-8343-C410AE302BFB}" type="presOf" srcId="{043BB190-E0A0-410F-9910-F40FE211991A}" destId="{52E3FABD-AE7C-4227-89D6-C97FD890EA5B}" srcOrd="0" destOrd="0" presId="urn:microsoft.com/office/officeart/2005/8/layout/process5"/>
    <dgm:cxn modelId="{374B9C07-36FE-45A0-B294-58EDE8A574D8}" type="presOf" srcId="{269DB79E-4FB2-4A52-A384-96D3F22D7CA2}" destId="{F858EAA3-2D49-42E1-A645-522EC2F0AA0F}" srcOrd="1" destOrd="0" presId="urn:microsoft.com/office/officeart/2005/8/layout/process5"/>
    <dgm:cxn modelId="{4E4D67F1-6FDB-498A-8C63-45E210B99BE0}" srcId="{87F825C6-F0ED-4B1B-AEB3-EBDE7F800805}" destId="{0CF0DB65-3B2F-4D35-9862-2AF8508B2768}" srcOrd="2" destOrd="0" parTransId="{5188C773-2EBA-4287-903F-C2BAF740A912}" sibTransId="{269DB79E-4FB2-4A52-A384-96D3F22D7CA2}"/>
    <dgm:cxn modelId="{39856B37-3020-42D0-B2F8-03BD7BF55DBF}" type="presOf" srcId="{783E138A-72BA-45E1-9AA7-E1CD2399EA78}" destId="{ECB26C1B-786A-4A10-B45D-66560C1B693B}" srcOrd="0" destOrd="0" presId="urn:microsoft.com/office/officeart/2005/8/layout/process5"/>
    <dgm:cxn modelId="{CAFFE05F-1E78-4E75-AC96-BAF69D25CA2C}" type="presOf" srcId="{B5A053C6-13F6-41A1-A937-98BA777A01D8}" destId="{F6B400FE-2BF5-4D1B-B7D8-76F6550B457E}" srcOrd="0" destOrd="0" presId="urn:microsoft.com/office/officeart/2005/8/layout/process5"/>
    <dgm:cxn modelId="{AFD69190-E125-42CB-9CB6-1A9393EA78DA}" type="presOf" srcId="{CD812001-CAF8-4386-B367-F4655A7A786C}" destId="{BB9710CE-A315-4D67-B376-A88EDC820C72}" srcOrd="1" destOrd="0" presId="urn:microsoft.com/office/officeart/2005/8/layout/process5"/>
    <dgm:cxn modelId="{D61EC2EA-EB85-4AE5-B942-6BE7088DA0CB}" srcId="{87F825C6-F0ED-4B1B-AEB3-EBDE7F800805}" destId="{95E8879D-2989-4FB5-9825-604719804A8A}" srcOrd="7" destOrd="0" parTransId="{7FD612EA-9EDF-4EFE-9976-6BEE4EF0FB4E}" sibTransId="{197ABCCD-47E7-406F-9FFE-DF911EB4C126}"/>
    <dgm:cxn modelId="{D206B5B0-0DEC-46A4-AEE7-0D7A3320110B}" type="presOf" srcId="{804913E6-B56B-4D21-8651-D2B46901CD36}" destId="{F1909E5F-5778-432A-82E9-B674F0579E3E}" srcOrd="0" destOrd="0" presId="urn:microsoft.com/office/officeart/2005/8/layout/process5"/>
    <dgm:cxn modelId="{F93E6F79-5374-4C08-9BA1-332D29E657B8}" srcId="{87F825C6-F0ED-4B1B-AEB3-EBDE7F800805}" destId="{36CCAEDD-0039-48CC-ACEF-66C2519BC261}" srcOrd="6" destOrd="0" parTransId="{FF347F27-D4D4-47F3-8F26-0EE89DED909B}" sibTransId="{3D74C9FE-6802-49BE-B954-0918867E1896}"/>
    <dgm:cxn modelId="{6803B747-0E07-447C-8BF4-766C5881523F}" type="presParOf" srcId="{B46082B5-B7EF-4B7A-9225-84526ED6A3D0}" destId="{52E3FABD-AE7C-4227-89D6-C97FD890EA5B}" srcOrd="0" destOrd="0" presId="urn:microsoft.com/office/officeart/2005/8/layout/process5"/>
    <dgm:cxn modelId="{8B4A16CC-5CC0-4BB5-91BA-912BD628E77A}" type="presParOf" srcId="{B46082B5-B7EF-4B7A-9225-84526ED6A3D0}" destId="{CEFB7E5B-228A-4953-9C28-25484590F706}" srcOrd="1" destOrd="0" presId="urn:microsoft.com/office/officeart/2005/8/layout/process5"/>
    <dgm:cxn modelId="{C43F0909-3CA5-4BA0-98BE-6C6156D615EF}" type="presParOf" srcId="{CEFB7E5B-228A-4953-9C28-25484590F706}" destId="{FFFEEB99-9DC3-423F-8E19-D60B2FA327EF}" srcOrd="0" destOrd="0" presId="urn:microsoft.com/office/officeart/2005/8/layout/process5"/>
    <dgm:cxn modelId="{4EC141A3-8CD4-46F9-B3E2-43EFF49EF0CA}" type="presParOf" srcId="{B46082B5-B7EF-4B7A-9225-84526ED6A3D0}" destId="{F6B400FE-2BF5-4D1B-B7D8-76F6550B457E}" srcOrd="2" destOrd="0" presId="urn:microsoft.com/office/officeart/2005/8/layout/process5"/>
    <dgm:cxn modelId="{FA9CA1EC-26BB-45EF-827E-DC66D63505A0}" type="presParOf" srcId="{B46082B5-B7EF-4B7A-9225-84526ED6A3D0}" destId="{F1909E5F-5778-432A-82E9-B674F0579E3E}" srcOrd="3" destOrd="0" presId="urn:microsoft.com/office/officeart/2005/8/layout/process5"/>
    <dgm:cxn modelId="{834839E0-7E60-43D6-A6B7-7D2A0AC7E5EE}" type="presParOf" srcId="{F1909E5F-5778-432A-82E9-B674F0579E3E}" destId="{C5F7ADEB-009A-4A3D-B3D6-101D22B47986}" srcOrd="0" destOrd="0" presId="urn:microsoft.com/office/officeart/2005/8/layout/process5"/>
    <dgm:cxn modelId="{A2907156-9CDA-456A-A883-A67C4853C75A}" type="presParOf" srcId="{B46082B5-B7EF-4B7A-9225-84526ED6A3D0}" destId="{77AB4BDC-D9B6-4032-A064-BF49C2F132EB}" srcOrd="4" destOrd="0" presId="urn:microsoft.com/office/officeart/2005/8/layout/process5"/>
    <dgm:cxn modelId="{61081A1A-27C3-47B3-B750-3F8407A3DE35}" type="presParOf" srcId="{B46082B5-B7EF-4B7A-9225-84526ED6A3D0}" destId="{021DD81C-21D8-4863-99BA-55091B6067F3}" srcOrd="5" destOrd="0" presId="urn:microsoft.com/office/officeart/2005/8/layout/process5"/>
    <dgm:cxn modelId="{A99E6544-4B9D-4907-9776-E7D96FCE4622}" type="presParOf" srcId="{021DD81C-21D8-4863-99BA-55091B6067F3}" destId="{F858EAA3-2D49-42E1-A645-522EC2F0AA0F}" srcOrd="0" destOrd="0" presId="urn:microsoft.com/office/officeart/2005/8/layout/process5"/>
    <dgm:cxn modelId="{20B9F41B-1595-4D78-8E35-02E86A13E7E8}" type="presParOf" srcId="{B46082B5-B7EF-4B7A-9225-84526ED6A3D0}" destId="{06F27DA0-198D-472B-BE6E-833A7B8E257E}" srcOrd="6" destOrd="0" presId="urn:microsoft.com/office/officeart/2005/8/layout/process5"/>
    <dgm:cxn modelId="{9298AAE2-0268-413F-8C8C-9D52B8601895}" type="presParOf" srcId="{B46082B5-B7EF-4B7A-9225-84526ED6A3D0}" destId="{01ACDC91-9121-4A55-9878-72C811FFB177}" srcOrd="7" destOrd="0" presId="urn:microsoft.com/office/officeart/2005/8/layout/process5"/>
    <dgm:cxn modelId="{23ACBE45-8E81-4F3D-BEF4-FC63EB8395EB}" type="presParOf" srcId="{01ACDC91-9121-4A55-9878-72C811FFB177}" destId="{9F84F11F-EA10-4377-9E46-C09CB382E56F}" srcOrd="0" destOrd="0" presId="urn:microsoft.com/office/officeart/2005/8/layout/process5"/>
    <dgm:cxn modelId="{00C93123-593D-4846-8464-CB979B5B9B2A}" type="presParOf" srcId="{B46082B5-B7EF-4B7A-9225-84526ED6A3D0}" destId="{FBBA4D42-CF8B-4843-84E8-9D7C9055B4AD}" srcOrd="8" destOrd="0" presId="urn:microsoft.com/office/officeart/2005/8/layout/process5"/>
    <dgm:cxn modelId="{AFBB2801-4312-484A-AA83-B66DEDD931B9}" type="presParOf" srcId="{B46082B5-B7EF-4B7A-9225-84526ED6A3D0}" destId="{280552C1-2988-4ADB-9660-0ABE15344600}" srcOrd="9" destOrd="0" presId="urn:microsoft.com/office/officeart/2005/8/layout/process5"/>
    <dgm:cxn modelId="{E3CD4FA2-4C22-46F7-A617-A74D026222EB}" type="presParOf" srcId="{280552C1-2988-4ADB-9660-0ABE15344600}" destId="{BB9710CE-A315-4D67-B376-A88EDC820C72}" srcOrd="0" destOrd="0" presId="urn:microsoft.com/office/officeart/2005/8/layout/process5"/>
    <dgm:cxn modelId="{47566C69-B323-487A-B69C-410D2F5DFAB4}" type="presParOf" srcId="{B46082B5-B7EF-4B7A-9225-84526ED6A3D0}" destId="{6460B6EA-5992-4918-921C-8066B8D29440}" srcOrd="10" destOrd="0" presId="urn:microsoft.com/office/officeart/2005/8/layout/process5"/>
    <dgm:cxn modelId="{36F4DBD6-1BB1-4857-9F37-C7A57C8157A0}" type="presParOf" srcId="{B46082B5-B7EF-4B7A-9225-84526ED6A3D0}" destId="{ECB26C1B-786A-4A10-B45D-66560C1B693B}" srcOrd="11" destOrd="0" presId="urn:microsoft.com/office/officeart/2005/8/layout/process5"/>
    <dgm:cxn modelId="{0AD5A2CD-56AE-428E-8079-2696159A5247}" type="presParOf" srcId="{ECB26C1B-786A-4A10-B45D-66560C1B693B}" destId="{B0A26E43-DCBE-478C-A165-6E9B0943296E}" srcOrd="0" destOrd="0" presId="urn:microsoft.com/office/officeart/2005/8/layout/process5"/>
    <dgm:cxn modelId="{53B6B504-A84C-4692-8B30-7547C027CBFE}" type="presParOf" srcId="{B46082B5-B7EF-4B7A-9225-84526ED6A3D0}" destId="{6595B538-C130-4F0B-88E5-79B0DA9CACD6}" srcOrd="12" destOrd="0" presId="urn:microsoft.com/office/officeart/2005/8/layout/process5"/>
    <dgm:cxn modelId="{0828C8A9-8A8F-4102-9766-2702098775EA}" type="presParOf" srcId="{B46082B5-B7EF-4B7A-9225-84526ED6A3D0}" destId="{0A18EEC9-6642-4D1E-ABCA-ED1B23DFCABD}" srcOrd="13" destOrd="0" presId="urn:microsoft.com/office/officeart/2005/8/layout/process5"/>
    <dgm:cxn modelId="{DFA6D110-DD83-4F03-B046-5B4DBF067996}" type="presParOf" srcId="{0A18EEC9-6642-4D1E-ABCA-ED1B23DFCABD}" destId="{E769FD82-67F9-4FD2-8ADB-38B0D1EA0EDA}" srcOrd="0" destOrd="0" presId="urn:microsoft.com/office/officeart/2005/8/layout/process5"/>
    <dgm:cxn modelId="{58EE08E5-B9D0-4B19-AD5E-CEFA6375EFF8}" type="presParOf" srcId="{B46082B5-B7EF-4B7A-9225-84526ED6A3D0}" destId="{73D07F55-6611-4561-9170-7E8FCD9DE919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3FABD-AE7C-4227-89D6-C97FD890EA5B}">
      <dsp:nvSpPr>
        <dsp:cNvPr id="0" name=""/>
        <dsp:cNvSpPr/>
      </dsp:nvSpPr>
      <dsp:spPr>
        <a:xfrm>
          <a:off x="3750" y="495538"/>
          <a:ext cx="1639788" cy="98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tx1"/>
              </a:solidFill>
            </a:rPr>
            <a:t>7:00</a:t>
          </a:r>
          <a:r>
            <a:rPr lang="zh-TW" altLang="en-US" sz="2000" kern="1200" dirty="0" smtClean="0">
              <a:solidFill>
                <a:schemeClr val="tx1"/>
              </a:solidFill>
            </a:rPr>
            <a:t>起床</a:t>
          </a:r>
          <a:endParaRPr lang="zh-TW" altLang="en-US" sz="2000" kern="1200" dirty="0">
            <a:solidFill>
              <a:schemeClr val="tx1"/>
            </a:solidFill>
          </a:endParaRPr>
        </a:p>
      </dsp:txBody>
      <dsp:txXfrm>
        <a:off x="32567" y="524355"/>
        <a:ext cx="1582154" cy="926238"/>
      </dsp:txXfrm>
    </dsp:sp>
    <dsp:sp modelId="{CEFB7E5B-228A-4953-9C28-25484590F706}">
      <dsp:nvSpPr>
        <dsp:cNvPr id="0" name=""/>
        <dsp:cNvSpPr/>
      </dsp:nvSpPr>
      <dsp:spPr>
        <a:xfrm>
          <a:off x="1787840" y="784141"/>
          <a:ext cx="347635" cy="4066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787840" y="865474"/>
        <a:ext cx="243345" cy="244001"/>
      </dsp:txXfrm>
    </dsp:sp>
    <dsp:sp modelId="{F6B400FE-2BF5-4D1B-B7D8-76F6550B457E}">
      <dsp:nvSpPr>
        <dsp:cNvPr id="0" name=""/>
        <dsp:cNvSpPr/>
      </dsp:nvSpPr>
      <dsp:spPr>
        <a:xfrm>
          <a:off x="2299454" y="495538"/>
          <a:ext cx="1639788" cy="98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tx1"/>
              </a:solidFill>
            </a:rPr>
            <a:t>9:00</a:t>
          </a:r>
          <a:r>
            <a:rPr lang="zh-TW" altLang="en-US" sz="2000" kern="1200" dirty="0" smtClean="0">
              <a:solidFill>
                <a:schemeClr val="tx1"/>
              </a:solidFill>
            </a:rPr>
            <a:t>開始</a:t>
          </a:r>
          <a:endParaRPr lang="zh-TW" altLang="en-US" sz="2000" kern="1200" dirty="0">
            <a:solidFill>
              <a:schemeClr val="tx1"/>
            </a:solidFill>
          </a:endParaRPr>
        </a:p>
      </dsp:txBody>
      <dsp:txXfrm>
        <a:off x="2328271" y="524355"/>
        <a:ext cx="1582154" cy="926238"/>
      </dsp:txXfrm>
    </dsp:sp>
    <dsp:sp modelId="{F1909E5F-5778-432A-82E9-B674F0579E3E}">
      <dsp:nvSpPr>
        <dsp:cNvPr id="0" name=""/>
        <dsp:cNvSpPr/>
      </dsp:nvSpPr>
      <dsp:spPr>
        <a:xfrm>
          <a:off x="4083543" y="784141"/>
          <a:ext cx="347635" cy="4066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4083543" y="865474"/>
        <a:ext cx="243345" cy="244001"/>
      </dsp:txXfrm>
    </dsp:sp>
    <dsp:sp modelId="{77AB4BDC-D9B6-4032-A064-BF49C2F132EB}">
      <dsp:nvSpPr>
        <dsp:cNvPr id="0" name=""/>
        <dsp:cNvSpPr/>
      </dsp:nvSpPr>
      <dsp:spPr>
        <a:xfrm>
          <a:off x="4595157" y="495538"/>
          <a:ext cx="1639788" cy="98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</a:rPr>
            <a:t>摩天輪</a:t>
          </a:r>
          <a:endParaRPr lang="zh-TW" altLang="en-US" sz="2000" kern="1200" dirty="0">
            <a:solidFill>
              <a:schemeClr val="tx1"/>
            </a:solidFill>
          </a:endParaRPr>
        </a:p>
      </dsp:txBody>
      <dsp:txXfrm>
        <a:off x="4623974" y="524355"/>
        <a:ext cx="1582154" cy="926238"/>
      </dsp:txXfrm>
    </dsp:sp>
    <dsp:sp modelId="{021DD81C-21D8-4863-99BA-55091B6067F3}">
      <dsp:nvSpPr>
        <dsp:cNvPr id="0" name=""/>
        <dsp:cNvSpPr/>
      </dsp:nvSpPr>
      <dsp:spPr>
        <a:xfrm>
          <a:off x="6379247" y="784141"/>
          <a:ext cx="347635" cy="4066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6379247" y="865474"/>
        <a:ext cx="243345" cy="244001"/>
      </dsp:txXfrm>
    </dsp:sp>
    <dsp:sp modelId="{06F27DA0-198D-472B-BE6E-833A7B8E257E}">
      <dsp:nvSpPr>
        <dsp:cNvPr id="0" name=""/>
        <dsp:cNvSpPr/>
      </dsp:nvSpPr>
      <dsp:spPr>
        <a:xfrm>
          <a:off x="6890861" y="495538"/>
          <a:ext cx="1639788" cy="98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</a:rPr>
            <a:t>宇宙迴旋</a:t>
          </a:r>
          <a:endParaRPr lang="zh-TW" altLang="en-US" sz="2000" kern="1200" dirty="0">
            <a:solidFill>
              <a:schemeClr val="tx1"/>
            </a:solidFill>
          </a:endParaRPr>
        </a:p>
      </dsp:txBody>
      <dsp:txXfrm>
        <a:off x="6919678" y="524355"/>
        <a:ext cx="1582154" cy="926238"/>
      </dsp:txXfrm>
    </dsp:sp>
    <dsp:sp modelId="{01ACDC91-9121-4A55-9878-72C811FFB177}">
      <dsp:nvSpPr>
        <dsp:cNvPr id="0" name=""/>
        <dsp:cNvSpPr/>
      </dsp:nvSpPr>
      <dsp:spPr>
        <a:xfrm rot="5400000">
          <a:off x="7536937" y="1594196"/>
          <a:ext cx="347635" cy="4066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7588754" y="1623712"/>
        <a:ext cx="244001" cy="243345"/>
      </dsp:txXfrm>
    </dsp:sp>
    <dsp:sp modelId="{FBBA4D42-CF8B-4843-84E8-9D7C9055B4AD}">
      <dsp:nvSpPr>
        <dsp:cNvPr id="0" name=""/>
        <dsp:cNvSpPr/>
      </dsp:nvSpPr>
      <dsp:spPr>
        <a:xfrm>
          <a:off x="6890861" y="2135326"/>
          <a:ext cx="1639788" cy="98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tx1"/>
              </a:solidFill>
            </a:rPr>
            <a:t>12:00</a:t>
          </a:r>
          <a:r>
            <a:rPr lang="zh-TW" altLang="en-US" sz="2000" kern="1200" dirty="0" smtClean="0">
              <a:solidFill>
                <a:schemeClr val="tx1"/>
              </a:solidFill>
            </a:rPr>
            <a:t>吃午餐</a:t>
          </a:r>
          <a:endParaRPr lang="zh-TW" altLang="en-US" sz="2000" kern="1200" dirty="0">
            <a:solidFill>
              <a:schemeClr val="tx1"/>
            </a:solidFill>
          </a:endParaRPr>
        </a:p>
      </dsp:txBody>
      <dsp:txXfrm>
        <a:off x="6919678" y="2164143"/>
        <a:ext cx="1582154" cy="926238"/>
      </dsp:txXfrm>
    </dsp:sp>
    <dsp:sp modelId="{280552C1-2988-4ADB-9660-0ABE15344600}">
      <dsp:nvSpPr>
        <dsp:cNvPr id="0" name=""/>
        <dsp:cNvSpPr/>
      </dsp:nvSpPr>
      <dsp:spPr>
        <a:xfrm rot="10800000">
          <a:off x="6398924" y="2423929"/>
          <a:ext cx="347635" cy="4066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6503214" y="2505262"/>
        <a:ext cx="243345" cy="244001"/>
      </dsp:txXfrm>
    </dsp:sp>
    <dsp:sp modelId="{6460B6EA-5992-4918-921C-8066B8D29440}">
      <dsp:nvSpPr>
        <dsp:cNvPr id="0" name=""/>
        <dsp:cNvSpPr/>
      </dsp:nvSpPr>
      <dsp:spPr>
        <a:xfrm>
          <a:off x="4595157" y="2135326"/>
          <a:ext cx="1639788" cy="98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</a:rPr>
            <a:t>巡弋飛椅</a:t>
          </a:r>
          <a:endParaRPr lang="zh-TW" altLang="en-US" sz="2000" kern="1200" dirty="0">
            <a:solidFill>
              <a:schemeClr val="tx1"/>
            </a:solidFill>
          </a:endParaRPr>
        </a:p>
      </dsp:txBody>
      <dsp:txXfrm>
        <a:off x="4623974" y="2164143"/>
        <a:ext cx="1582154" cy="926238"/>
      </dsp:txXfrm>
    </dsp:sp>
    <dsp:sp modelId="{ECB26C1B-786A-4A10-B45D-66560C1B693B}">
      <dsp:nvSpPr>
        <dsp:cNvPr id="0" name=""/>
        <dsp:cNvSpPr/>
      </dsp:nvSpPr>
      <dsp:spPr>
        <a:xfrm rot="10800000">
          <a:off x="4103221" y="2423929"/>
          <a:ext cx="347635" cy="4066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4207511" y="2505262"/>
        <a:ext cx="243345" cy="244001"/>
      </dsp:txXfrm>
    </dsp:sp>
    <dsp:sp modelId="{6595B538-C130-4F0B-88E5-79B0DA9CACD6}">
      <dsp:nvSpPr>
        <dsp:cNvPr id="0" name=""/>
        <dsp:cNvSpPr/>
      </dsp:nvSpPr>
      <dsp:spPr>
        <a:xfrm>
          <a:off x="2299454" y="2135326"/>
          <a:ext cx="1639788" cy="98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</a:rPr>
            <a:t>尋寶船</a:t>
          </a:r>
          <a:endParaRPr lang="zh-TW" altLang="en-US" sz="2000" kern="1200" dirty="0">
            <a:solidFill>
              <a:schemeClr val="tx1"/>
            </a:solidFill>
          </a:endParaRPr>
        </a:p>
      </dsp:txBody>
      <dsp:txXfrm>
        <a:off x="2328271" y="2164143"/>
        <a:ext cx="1582154" cy="926238"/>
      </dsp:txXfrm>
    </dsp:sp>
    <dsp:sp modelId="{0A18EEC9-6642-4D1E-ABCA-ED1B23DFCABD}">
      <dsp:nvSpPr>
        <dsp:cNvPr id="0" name=""/>
        <dsp:cNvSpPr/>
      </dsp:nvSpPr>
      <dsp:spPr>
        <a:xfrm rot="10800000">
          <a:off x="1807517" y="2423929"/>
          <a:ext cx="347635" cy="4066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1911807" y="2505262"/>
        <a:ext cx="243345" cy="244001"/>
      </dsp:txXfrm>
    </dsp:sp>
    <dsp:sp modelId="{73D07F55-6611-4561-9170-7E8FCD9DE919}">
      <dsp:nvSpPr>
        <dsp:cNvPr id="0" name=""/>
        <dsp:cNvSpPr/>
      </dsp:nvSpPr>
      <dsp:spPr>
        <a:xfrm>
          <a:off x="3750" y="2135326"/>
          <a:ext cx="1639788" cy="98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tx1"/>
              </a:solidFill>
            </a:rPr>
            <a:t>16:00</a:t>
          </a:r>
          <a:r>
            <a:rPr lang="zh-TW" altLang="en-US" sz="2000" kern="1200" dirty="0" smtClean="0">
              <a:solidFill>
                <a:schemeClr val="tx1"/>
              </a:solidFill>
            </a:rPr>
            <a:t>回學校</a:t>
          </a:r>
          <a:endParaRPr lang="zh-TW" altLang="en-US" sz="2000" kern="1200" dirty="0">
            <a:solidFill>
              <a:schemeClr val="tx1"/>
            </a:solidFill>
          </a:endParaRPr>
        </a:p>
      </dsp:txBody>
      <dsp:txXfrm>
        <a:off x="32567" y="2164143"/>
        <a:ext cx="1582154" cy="9262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400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9316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9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6724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4440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6764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5275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1118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369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41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75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55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29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6241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34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192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96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0582C7-8097-4120-A7EE-250B41845BC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E3066A-4A0C-46C6-91D9-273D9ED4CA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6468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</a:t>
            </a:r>
            <a:r>
              <a:rPr lang="en-US" altLang="zh-TW" dirty="0" smtClean="0"/>
              <a:t>:</a:t>
            </a:r>
            <a:r>
              <a:rPr lang="zh-TW" altLang="en-US" dirty="0" smtClean="0"/>
              <a:t>胡智捷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39817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952921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908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3323" y="629570"/>
            <a:ext cx="8534400" cy="1507067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3846750"/>
              </p:ext>
            </p:extLst>
          </p:nvPr>
        </p:nvGraphicFramePr>
        <p:xfrm>
          <a:off x="471055" y="2479964"/>
          <a:ext cx="11055197" cy="2813930"/>
        </p:xfrm>
        <a:graphic>
          <a:graphicData uri="http://schemas.openxmlformats.org/drawingml/2006/table">
            <a:tbl>
              <a:tblPr/>
              <a:tblGrid>
                <a:gridCol w="1736720">
                  <a:extLst>
                    <a:ext uri="{9D8B030D-6E8A-4147-A177-3AD203B41FA5}">
                      <a16:colId xmlns:a16="http://schemas.microsoft.com/office/drawing/2014/main" val="4049022904"/>
                    </a:ext>
                  </a:extLst>
                </a:gridCol>
                <a:gridCol w="1644437">
                  <a:extLst>
                    <a:ext uri="{9D8B030D-6E8A-4147-A177-3AD203B41FA5}">
                      <a16:colId xmlns:a16="http://schemas.microsoft.com/office/drawing/2014/main" val="788549957"/>
                    </a:ext>
                  </a:extLst>
                </a:gridCol>
                <a:gridCol w="1644437">
                  <a:extLst>
                    <a:ext uri="{9D8B030D-6E8A-4147-A177-3AD203B41FA5}">
                      <a16:colId xmlns:a16="http://schemas.microsoft.com/office/drawing/2014/main" val="2769096796"/>
                    </a:ext>
                  </a:extLst>
                </a:gridCol>
                <a:gridCol w="1644437">
                  <a:extLst>
                    <a:ext uri="{9D8B030D-6E8A-4147-A177-3AD203B41FA5}">
                      <a16:colId xmlns:a16="http://schemas.microsoft.com/office/drawing/2014/main" val="1766154564"/>
                    </a:ext>
                  </a:extLst>
                </a:gridCol>
                <a:gridCol w="1644437">
                  <a:extLst>
                    <a:ext uri="{9D8B030D-6E8A-4147-A177-3AD203B41FA5}">
                      <a16:colId xmlns:a16="http://schemas.microsoft.com/office/drawing/2014/main" val="3758731872"/>
                    </a:ext>
                  </a:extLst>
                </a:gridCol>
                <a:gridCol w="1644437">
                  <a:extLst>
                    <a:ext uri="{9D8B030D-6E8A-4147-A177-3AD203B41FA5}">
                      <a16:colId xmlns:a16="http://schemas.microsoft.com/office/drawing/2014/main" val="809309875"/>
                    </a:ext>
                  </a:extLst>
                </a:gridCol>
                <a:gridCol w="1096292">
                  <a:extLst>
                    <a:ext uri="{9D8B030D-6E8A-4147-A177-3AD203B41FA5}">
                      <a16:colId xmlns:a16="http://schemas.microsoft.com/office/drawing/2014/main" val="2338667834"/>
                    </a:ext>
                  </a:extLst>
                </a:gridCol>
              </a:tblGrid>
              <a:tr h="52989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179569"/>
                  </a:ext>
                </a:extLst>
              </a:tr>
              <a:tr h="13156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178918"/>
                  </a:ext>
                </a:extLst>
              </a:tr>
              <a:tr h="968431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人</a:t>
                      </a:r>
                      <a:b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bg1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74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119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7339" y="647663"/>
            <a:ext cx="8534400" cy="1507067"/>
          </a:xfrm>
        </p:spPr>
        <p:txBody>
          <a:bodyPr/>
          <a:lstStyle/>
          <a:p>
            <a:r>
              <a:rPr lang="zh-TW" altLang="en-US" dirty="0" smtClean="0"/>
              <a:t>摩天輪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6" name="Picture 4" descr="波力摩天輪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345" y="1407318"/>
            <a:ext cx="6068290" cy="4551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401782" y="2759597"/>
            <a:ext cx="397625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以海洋生物為載具造型的音樂馬車，上方有多樣臺灣海域之海洋生物彩繪圖案，以增加小朋友的教育認識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261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0285" y="538787"/>
            <a:ext cx="8534400" cy="1507067"/>
          </a:xfrm>
        </p:spPr>
        <p:txBody>
          <a:bodyPr/>
          <a:lstStyle/>
          <a:p>
            <a:r>
              <a:rPr lang="zh-TW" altLang="en-US" smtClean="0"/>
              <a:t>簡介</a:t>
            </a:r>
            <a:endParaRPr lang="zh-TW" altLang="en-US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73227" y="2319311"/>
            <a:ext cx="7628515" cy="429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4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8903" y="566495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>
                <a:sym typeface="Wingdings" panose="05000000000000000000" pitchFamily="2" charset="2"/>
              </a:rPr>
              <a:t>:)</a:t>
            </a:r>
            <a:r>
              <a:rPr lang="en-US" altLang="zh-TW" dirty="0" smtClean="0"/>
              <a:t> https</a:t>
            </a:r>
            <a:r>
              <a:rPr lang="en-US" altLang="zh-TW" dirty="0"/>
              <a:t>://www.tcap.taipei/cp.aspx?n=47ACB89D0033536A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2994115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48</TotalTime>
  <Words>154</Words>
  <Application>Microsoft Office PowerPoint</Application>
  <PresentationFormat>寬螢幕</PresentationFormat>
  <Paragraphs>30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Arial</vt:lpstr>
      <vt:lpstr>Century Gothic</vt:lpstr>
      <vt:lpstr>Wingdings</vt:lpstr>
      <vt:lpstr>Wingdings 3</vt:lpstr>
      <vt:lpstr>切割線</vt:lpstr>
      <vt:lpstr>兒童新樂園一日遊</vt:lpstr>
      <vt:lpstr>PowerPoint 簡報</vt:lpstr>
      <vt:lpstr>票價</vt:lpstr>
      <vt:lpstr>摩天輪</vt:lpstr>
      <vt:lpstr>簡介</vt:lpstr>
      <vt:lpstr>資料來源:) https://www.tcap.taipei/cp.aspx?n=47ACB89D0033536A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7</cp:revision>
  <dcterms:created xsi:type="dcterms:W3CDTF">2021-12-28T03:30:12Z</dcterms:created>
  <dcterms:modified xsi:type="dcterms:W3CDTF">2022-01-11T03:45:00Z</dcterms:modified>
</cp:coreProperties>
</file>