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653EAD-BA5C-43BB-8956-45A90A2AD27B}" type="doc">
      <dgm:prSet loTypeId="urn:microsoft.com/office/officeart/2005/8/layout/process1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FDB8BA2-F363-4F44-97C1-C3C6F1170FC5}">
      <dgm:prSet phldrT="[文字]"/>
      <dgm:spPr/>
      <dgm:t>
        <a:bodyPr/>
        <a:lstStyle/>
        <a:p>
          <a:r>
            <a:rPr lang="en-US" altLang="zh-TW" dirty="0" smtClean="0"/>
            <a:t>7:00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E2BAA9D2-DD3C-4E32-9320-2381D69F2666}" type="parTrans" cxnId="{F15BF661-747E-4E86-9058-B3A78C713FD2}">
      <dgm:prSet/>
      <dgm:spPr/>
      <dgm:t>
        <a:bodyPr/>
        <a:lstStyle/>
        <a:p>
          <a:endParaRPr lang="zh-TW" altLang="en-US"/>
        </a:p>
      </dgm:t>
    </dgm:pt>
    <dgm:pt modelId="{6DFE1DFB-5AC7-4661-A0F0-3DEBE59DB0A0}" type="sibTrans" cxnId="{F15BF661-747E-4E86-9058-B3A78C713FD2}">
      <dgm:prSet/>
      <dgm:spPr/>
      <dgm:t>
        <a:bodyPr/>
        <a:lstStyle/>
        <a:p>
          <a:endParaRPr lang="zh-TW" altLang="en-US"/>
        </a:p>
      </dgm:t>
    </dgm:pt>
    <dgm:pt modelId="{2FCE25F2-6BDC-471E-A81B-BAE8C7E1AD65}">
      <dgm:prSet phldrT="[文字]"/>
      <dgm:spPr/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開始玩</a:t>
          </a:r>
          <a:endParaRPr lang="zh-TW" altLang="en-US" dirty="0"/>
        </a:p>
      </dgm:t>
    </dgm:pt>
    <dgm:pt modelId="{E4B1A516-5AE6-44A3-8788-5A933C433A77}" type="parTrans" cxnId="{CEB75CEC-182F-44AC-8360-C3E2797D1331}">
      <dgm:prSet/>
      <dgm:spPr/>
      <dgm:t>
        <a:bodyPr/>
        <a:lstStyle/>
        <a:p>
          <a:endParaRPr lang="zh-TW" altLang="en-US"/>
        </a:p>
      </dgm:t>
    </dgm:pt>
    <dgm:pt modelId="{51E5960D-D416-4851-9FBF-FED51D387F81}" type="sibTrans" cxnId="{CEB75CEC-182F-44AC-8360-C3E2797D1331}">
      <dgm:prSet/>
      <dgm:spPr/>
      <dgm:t>
        <a:bodyPr/>
        <a:lstStyle/>
        <a:p>
          <a:endParaRPr lang="zh-TW" altLang="en-US"/>
        </a:p>
      </dgm:t>
    </dgm:pt>
    <dgm:pt modelId="{62864297-499E-4EEE-978D-AB69368969FA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EFF8922B-8FB6-4346-AD16-7061FF55D0DB}" type="parTrans" cxnId="{C536C70F-0AE9-46CC-BC5F-318B37F5ED9E}">
      <dgm:prSet/>
      <dgm:spPr/>
      <dgm:t>
        <a:bodyPr/>
        <a:lstStyle/>
        <a:p>
          <a:endParaRPr lang="zh-TW" altLang="en-US"/>
        </a:p>
      </dgm:t>
    </dgm:pt>
    <dgm:pt modelId="{7EDBD534-E5CC-4307-9B0F-2D9178A06E22}" type="sibTrans" cxnId="{C536C70F-0AE9-46CC-BC5F-318B37F5ED9E}">
      <dgm:prSet/>
      <dgm:spPr/>
      <dgm:t>
        <a:bodyPr/>
        <a:lstStyle/>
        <a:p>
          <a:endParaRPr lang="zh-TW" altLang="en-US"/>
        </a:p>
      </dgm:t>
    </dgm:pt>
    <dgm:pt modelId="{90EA6E29-E2C0-48A5-B666-BD793AFB7474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189CFE77-D3BB-4417-A7AC-3FA0F284F52A}" type="parTrans" cxnId="{CDDAA963-9AF5-41B8-AF76-3852452D177A}">
      <dgm:prSet/>
      <dgm:spPr/>
      <dgm:t>
        <a:bodyPr/>
        <a:lstStyle/>
        <a:p>
          <a:endParaRPr lang="zh-TW" altLang="en-US"/>
        </a:p>
      </dgm:t>
    </dgm:pt>
    <dgm:pt modelId="{F3F315EC-FBF6-474C-974F-EF8A0A1C6F8D}" type="sibTrans" cxnId="{CDDAA963-9AF5-41B8-AF76-3852452D177A}">
      <dgm:prSet/>
      <dgm:spPr/>
      <dgm:t>
        <a:bodyPr/>
        <a:lstStyle/>
        <a:p>
          <a:endParaRPr lang="zh-TW" altLang="en-US"/>
        </a:p>
      </dgm:t>
    </dgm:pt>
    <dgm:pt modelId="{E6320ACB-0BE2-4DAE-85BB-3190B32AA2B2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2D7547CC-76A5-4917-8C26-53D0A3E90F02}" type="parTrans" cxnId="{F12C3A7C-05FE-4624-BCB0-2A713CF65A40}">
      <dgm:prSet/>
      <dgm:spPr/>
      <dgm:t>
        <a:bodyPr/>
        <a:lstStyle/>
        <a:p>
          <a:endParaRPr lang="zh-TW" altLang="en-US"/>
        </a:p>
      </dgm:t>
    </dgm:pt>
    <dgm:pt modelId="{2E41F069-6DF8-4461-A524-779AE634E16B}" type="sibTrans" cxnId="{F12C3A7C-05FE-4624-BCB0-2A713CF65A40}">
      <dgm:prSet/>
      <dgm:spPr/>
      <dgm:t>
        <a:bodyPr/>
        <a:lstStyle/>
        <a:p>
          <a:endParaRPr lang="zh-TW" altLang="en-US"/>
        </a:p>
      </dgm:t>
    </dgm:pt>
    <dgm:pt modelId="{A490433A-00C3-48CC-B7D9-0F11DABAB62B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D3DBF4B5-2B7A-4B56-ACAA-9E20E2664187}" type="parTrans" cxnId="{B43B90AB-B52C-4B16-AB4E-B1E4EB6C6AFE}">
      <dgm:prSet/>
      <dgm:spPr/>
    </dgm:pt>
    <dgm:pt modelId="{522DDE1D-4ABB-4D11-9D3F-4C593640A0D9}" type="sibTrans" cxnId="{B43B90AB-B52C-4B16-AB4E-B1E4EB6C6AFE}">
      <dgm:prSet/>
      <dgm:spPr/>
      <dgm:t>
        <a:bodyPr/>
        <a:lstStyle/>
        <a:p>
          <a:endParaRPr lang="zh-TW" altLang="en-US"/>
        </a:p>
      </dgm:t>
    </dgm:pt>
    <dgm:pt modelId="{5B75AAB3-07B5-41E7-8C90-1459343B93E9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en-US" altLang="zh-TW" dirty="0" smtClean="0"/>
        </a:p>
      </dgm:t>
    </dgm:pt>
    <dgm:pt modelId="{46CE4350-C4D1-42F1-8C61-0E90132E0D92}" type="parTrans" cxnId="{3205D0F2-7817-4EFC-BB72-A4E05D7A785F}">
      <dgm:prSet/>
      <dgm:spPr/>
    </dgm:pt>
    <dgm:pt modelId="{1C5DD08C-F526-4940-A59F-12968CB29DD2}" type="sibTrans" cxnId="{3205D0F2-7817-4EFC-BB72-A4E05D7A785F}">
      <dgm:prSet/>
      <dgm:spPr/>
      <dgm:t>
        <a:bodyPr/>
        <a:lstStyle/>
        <a:p>
          <a:endParaRPr lang="zh-TW" altLang="en-US"/>
        </a:p>
      </dgm:t>
    </dgm:pt>
    <dgm:pt modelId="{507660F8-8328-4EDD-B533-4C133B4AE34D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en-US" altLang="zh-TW" dirty="0" smtClean="0"/>
        </a:p>
      </dgm:t>
    </dgm:pt>
    <dgm:pt modelId="{5CC474C3-5985-43D9-88FF-AEC1A95974A8}" type="parTrans" cxnId="{04564740-FE46-4DA9-A52D-9513CDDDB7E5}">
      <dgm:prSet/>
      <dgm:spPr/>
    </dgm:pt>
    <dgm:pt modelId="{E993B3CD-B4E6-4B5A-BC10-7BCD05E2A1C1}" type="sibTrans" cxnId="{04564740-FE46-4DA9-A52D-9513CDDDB7E5}">
      <dgm:prSet/>
      <dgm:spPr/>
      <dgm:t>
        <a:bodyPr/>
        <a:lstStyle/>
        <a:p>
          <a:endParaRPr lang="zh-TW" altLang="en-US"/>
        </a:p>
      </dgm:t>
    </dgm:pt>
    <dgm:pt modelId="{6A60F927-F004-4326-9194-D7AC7329ADFD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吃午餐 </a:t>
          </a:r>
          <a:endParaRPr lang="en-US" altLang="zh-TW" dirty="0" smtClean="0"/>
        </a:p>
      </dgm:t>
    </dgm:pt>
    <dgm:pt modelId="{3C8458B6-D266-4461-A46F-316B100A83A1}" type="parTrans" cxnId="{BEDCA55C-E56F-4489-A2A3-46D80C6197A8}">
      <dgm:prSet/>
      <dgm:spPr/>
    </dgm:pt>
    <dgm:pt modelId="{C232362E-0A51-4DD0-A6D3-2883F3179516}" type="sibTrans" cxnId="{BEDCA55C-E56F-4489-A2A3-46D80C6197A8}">
      <dgm:prSet/>
      <dgm:spPr/>
      <dgm:t>
        <a:bodyPr/>
        <a:lstStyle/>
        <a:p>
          <a:endParaRPr lang="zh-TW" altLang="en-US"/>
        </a:p>
      </dgm:t>
    </dgm:pt>
    <dgm:pt modelId="{1DBB5021-FF13-47CC-8620-0AF53E9B7B44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en-US" altLang="zh-TW" dirty="0" smtClean="0"/>
        </a:p>
      </dgm:t>
    </dgm:pt>
    <dgm:pt modelId="{527ADE55-CB9B-4945-8E1E-D0E9E677E9AF}" type="parTrans" cxnId="{82ECBE54-10AE-470B-A098-E2A7D4FFF633}">
      <dgm:prSet/>
      <dgm:spPr/>
    </dgm:pt>
    <dgm:pt modelId="{476AE161-85EE-470D-9CC9-DAC9E56C83C6}" type="sibTrans" cxnId="{82ECBE54-10AE-470B-A098-E2A7D4FFF633}">
      <dgm:prSet/>
      <dgm:spPr/>
      <dgm:t>
        <a:bodyPr/>
        <a:lstStyle/>
        <a:p>
          <a:endParaRPr lang="zh-TW" altLang="en-US"/>
        </a:p>
      </dgm:t>
    </dgm:pt>
    <dgm:pt modelId="{1DA2EE01-F403-48F9-8C2F-03C30083ABFF}">
      <dgm:prSet phldrT="[文字]"/>
      <dgm:spPr/>
      <dgm:t>
        <a:bodyPr/>
        <a:lstStyle/>
        <a:p>
          <a:r>
            <a:rPr lang="zh-TW" altLang="en-US" dirty="0" smtClean="0"/>
            <a:t>飛天神奇號</a:t>
          </a:r>
          <a:endParaRPr lang="en-US" altLang="zh-TW" dirty="0" smtClean="0"/>
        </a:p>
      </dgm:t>
    </dgm:pt>
    <dgm:pt modelId="{28A294A4-12CB-4A31-91F2-88086ABD11D0}" type="parTrans" cxnId="{8E7D1FD1-392E-4A07-B0E1-58E1B9A97968}">
      <dgm:prSet/>
      <dgm:spPr/>
    </dgm:pt>
    <dgm:pt modelId="{CE5A6AA8-0E50-4611-B8FA-FC94AA1F5CB4}" type="sibTrans" cxnId="{8E7D1FD1-392E-4A07-B0E1-58E1B9A97968}">
      <dgm:prSet/>
      <dgm:spPr/>
      <dgm:t>
        <a:bodyPr/>
        <a:lstStyle/>
        <a:p>
          <a:endParaRPr lang="zh-TW" altLang="en-US"/>
        </a:p>
      </dgm:t>
    </dgm:pt>
    <dgm:pt modelId="{2885B061-6134-48A5-B905-3E69ADB8B4F7}">
      <dgm:prSet phldrT="[文字]"/>
      <dgm:spPr/>
      <dgm:t>
        <a:bodyPr/>
        <a:lstStyle/>
        <a:p>
          <a:r>
            <a:rPr lang="en-US" altLang="zh-TW" dirty="0" smtClean="0"/>
            <a:t>14:30</a:t>
          </a:r>
          <a:r>
            <a:rPr lang="zh-TW" altLang="en-US" dirty="0" smtClean="0"/>
            <a:t>回到學校</a:t>
          </a:r>
          <a:endParaRPr lang="en-US" altLang="zh-TW" dirty="0" smtClean="0"/>
        </a:p>
      </dgm:t>
    </dgm:pt>
    <dgm:pt modelId="{2F198D08-6FFD-480D-9B3D-73AB69154AAE}" type="parTrans" cxnId="{B13BCB29-5604-4D96-936A-ADAF6B005D13}">
      <dgm:prSet/>
      <dgm:spPr/>
    </dgm:pt>
    <dgm:pt modelId="{719E2A9F-A626-4AAE-9287-B03D2B94C19B}" type="sibTrans" cxnId="{B13BCB29-5604-4D96-936A-ADAF6B005D13}">
      <dgm:prSet/>
      <dgm:spPr/>
      <dgm:t>
        <a:bodyPr/>
        <a:lstStyle/>
        <a:p>
          <a:endParaRPr lang="zh-TW" altLang="en-US"/>
        </a:p>
      </dgm:t>
    </dgm:pt>
    <dgm:pt modelId="{31F382D0-5DC9-4342-82E9-116EF938CCFA}">
      <dgm:prSet phldrT="[文字]"/>
      <dgm:spPr/>
      <dgm:t>
        <a:bodyPr/>
        <a:lstStyle/>
        <a:p>
          <a:r>
            <a:rPr lang="en-US" altLang="zh-TW" dirty="0" smtClean="0"/>
            <a:t>16:00</a:t>
          </a:r>
          <a:r>
            <a:rPr lang="zh-TW" altLang="en-US" dirty="0" smtClean="0"/>
            <a:t>放學</a:t>
          </a:r>
          <a:endParaRPr lang="en-US" altLang="zh-TW" dirty="0" smtClean="0"/>
        </a:p>
      </dgm:t>
    </dgm:pt>
    <dgm:pt modelId="{BA63AF14-76A6-486E-93A7-F0E2CE3C549E}" type="parTrans" cxnId="{E8E264B2-0420-485C-A2ED-B5112D27C465}">
      <dgm:prSet/>
      <dgm:spPr/>
    </dgm:pt>
    <dgm:pt modelId="{0F4E5618-4235-42E9-B327-70DC4809C5E9}" type="sibTrans" cxnId="{E8E264B2-0420-485C-A2ED-B5112D27C465}">
      <dgm:prSet/>
      <dgm:spPr/>
    </dgm:pt>
    <dgm:pt modelId="{1327E24B-79E6-4620-9C64-B6FB7ACFF992}" type="pres">
      <dgm:prSet presAssocID="{48653EAD-BA5C-43BB-8956-45A90A2AD27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8FB5D8E-7FEA-489D-801A-6439C07F668D}" type="pres">
      <dgm:prSet presAssocID="{4FDB8BA2-F363-4F44-97C1-C3C6F1170FC5}" presName="node" presStyleLbl="node1" presStyleIdx="0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6496C8-EA36-47A5-8B34-1B7BF3AF0AE6}" type="pres">
      <dgm:prSet presAssocID="{6DFE1DFB-5AC7-4661-A0F0-3DEBE59DB0A0}" presName="sibTrans" presStyleLbl="sibTrans2D1" presStyleIdx="0" presStyleCnt="12"/>
      <dgm:spPr/>
      <dgm:t>
        <a:bodyPr/>
        <a:lstStyle/>
        <a:p>
          <a:endParaRPr lang="zh-TW" altLang="en-US"/>
        </a:p>
      </dgm:t>
    </dgm:pt>
    <dgm:pt modelId="{B7AE071A-0F39-443D-8557-BB7D317FFB4E}" type="pres">
      <dgm:prSet presAssocID="{6DFE1DFB-5AC7-4661-A0F0-3DEBE59DB0A0}" presName="connectorText" presStyleLbl="sibTrans2D1" presStyleIdx="0" presStyleCnt="12"/>
      <dgm:spPr/>
      <dgm:t>
        <a:bodyPr/>
        <a:lstStyle/>
        <a:p>
          <a:endParaRPr lang="zh-TW" altLang="en-US"/>
        </a:p>
      </dgm:t>
    </dgm:pt>
    <dgm:pt modelId="{D953706D-A7CF-480D-82EB-B38FC314D831}" type="pres">
      <dgm:prSet presAssocID="{2FCE25F2-6BDC-471E-A81B-BAE8C7E1AD65}" presName="node" presStyleLbl="node1" presStyleIdx="1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B68C3B-89A1-4603-B15A-43C943DA49D4}" type="pres">
      <dgm:prSet presAssocID="{51E5960D-D416-4851-9FBF-FED51D387F81}" presName="sibTrans" presStyleLbl="sibTrans2D1" presStyleIdx="1" presStyleCnt="12"/>
      <dgm:spPr/>
      <dgm:t>
        <a:bodyPr/>
        <a:lstStyle/>
        <a:p>
          <a:endParaRPr lang="zh-TW" altLang="en-US"/>
        </a:p>
      </dgm:t>
    </dgm:pt>
    <dgm:pt modelId="{A2CC5264-925F-424E-878A-17008B489ED5}" type="pres">
      <dgm:prSet presAssocID="{51E5960D-D416-4851-9FBF-FED51D387F81}" presName="connectorText" presStyleLbl="sibTrans2D1" presStyleIdx="1" presStyleCnt="12"/>
      <dgm:spPr/>
      <dgm:t>
        <a:bodyPr/>
        <a:lstStyle/>
        <a:p>
          <a:endParaRPr lang="zh-TW" altLang="en-US"/>
        </a:p>
      </dgm:t>
    </dgm:pt>
    <dgm:pt modelId="{A4D70F53-1059-4930-AF19-6DEB712CC05A}" type="pres">
      <dgm:prSet presAssocID="{62864297-499E-4EEE-978D-AB69368969FA}" presName="node" presStyleLbl="node1" presStyleIdx="2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4BE5EC-14B7-4E38-AE80-83BC1CB95242}" type="pres">
      <dgm:prSet presAssocID="{7EDBD534-E5CC-4307-9B0F-2D9178A06E22}" presName="sibTrans" presStyleLbl="sibTrans2D1" presStyleIdx="2" presStyleCnt="12"/>
      <dgm:spPr/>
      <dgm:t>
        <a:bodyPr/>
        <a:lstStyle/>
        <a:p>
          <a:endParaRPr lang="zh-TW" altLang="en-US"/>
        </a:p>
      </dgm:t>
    </dgm:pt>
    <dgm:pt modelId="{0A7A3AA1-5AED-4FBE-AA12-9B45001A3D37}" type="pres">
      <dgm:prSet presAssocID="{7EDBD534-E5CC-4307-9B0F-2D9178A06E22}" presName="connectorText" presStyleLbl="sibTrans2D1" presStyleIdx="2" presStyleCnt="12"/>
      <dgm:spPr/>
      <dgm:t>
        <a:bodyPr/>
        <a:lstStyle/>
        <a:p>
          <a:endParaRPr lang="zh-TW" altLang="en-US"/>
        </a:p>
      </dgm:t>
    </dgm:pt>
    <dgm:pt modelId="{21EE9A8B-EC30-4CCB-88CF-1DAF1A2E0339}" type="pres">
      <dgm:prSet presAssocID="{90EA6E29-E2C0-48A5-B666-BD793AFB7474}" presName="node" presStyleLbl="node1" presStyleIdx="3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0FD5AF-2B69-4434-AE96-56C80E285480}" type="pres">
      <dgm:prSet presAssocID="{F3F315EC-FBF6-474C-974F-EF8A0A1C6F8D}" presName="sibTrans" presStyleLbl="sibTrans2D1" presStyleIdx="3" presStyleCnt="12"/>
      <dgm:spPr/>
      <dgm:t>
        <a:bodyPr/>
        <a:lstStyle/>
        <a:p>
          <a:endParaRPr lang="zh-TW" altLang="en-US"/>
        </a:p>
      </dgm:t>
    </dgm:pt>
    <dgm:pt modelId="{F1FE9D76-3F40-4710-9728-E3C0D771CEF8}" type="pres">
      <dgm:prSet presAssocID="{F3F315EC-FBF6-474C-974F-EF8A0A1C6F8D}" presName="connectorText" presStyleLbl="sibTrans2D1" presStyleIdx="3" presStyleCnt="12"/>
      <dgm:spPr/>
      <dgm:t>
        <a:bodyPr/>
        <a:lstStyle/>
        <a:p>
          <a:endParaRPr lang="zh-TW" altLang="en-US"/>
        </a:p>
      </dgm:t>
    </dgm:pt>
    <dgm:pt modelId="{C97BEA62-26B8-4929-B979-A2F1427EF4F7}" type="pres">
      <dgm:prSet presAssocID="{E6320ACB-0BE2-4DAE-85BB-3190B32AA2B2}" presName="node" presStyleLbl="node1" presStyleIdx="4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51118A-702C-4916-B953-424BCE844EF5}" type="pres">
      <dgm:prSet presAssocID="{2E41F069-6DF8-4461-A524-779AE634E16B}" presName="sibTrans" presStyleLbl="sibTrans2D1" presStyleIdx="4" presStyleCnt="12"/>
      <dgm:spPr/>
      <dgm:t>
        <a:bodyPr/>
        <a:lstStyle/>
        <a:p>
          <a:endParaRPr lang="zh-TW" altLang="en-US"/>
        </a:p>
      </dgm:t>
    </dgm:pt>
    <dgm:pt modelId="{C77E7515-D2FB-4AE1-B34A-3AD7F77675C2}" type="pres">
      <dgm:prSet presAssocID="{2E41F069-6DF8-4461-A524-779AE634E16B}" presName="connectorText" presStyleLbl="sibTrans2D1" presStyleIdx="4" presStyleCnt="12"/>
      <dgm:spPr/>
      <dgm:t>
        <a:bodyPr/>
        <a:lstStyle/>
        <a:p>
          <a:endParaRPr lang="zh-TW" altLang="en-US"/>
        </a:p>
      </dgm:t>
    </dgm:pt>
    <dgm:pt modelId="{870C0929-845F-40A7-9F2D-0EB693E380BB}" type="pres">
      <dgm:prSet presAssocID="{A490433A-00C3-48CC-B7D9-0F11DABAB62B}" presName="node" presStyleLbl="node1" presStyleIdx="5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174A27-ABDD-4135-8333-E796C1850395}" type="pres">
      <dgm:prSet presAssocID="{522DDE1D-4ABB-4D11-9D3F-4C593640A0D9}" presName="sibTrans" presStyleLbl="sibTrans2D1" presStyleIdx="5" presStyleCnt="12"/>
      <dgm:spPr/>
      <dgm:t>
        <a:bodyPr/>
        <a:lstStyle/>
        <a:p>
          <a:endParaRPr lang="zh-TW" altLang="en-US"/>
        </a:p>
      </dgm:t>
    </dgm:pt>
    <dgm:pt modelId="{BEDF3CCE-03D9-40B4-AF8D-71D06AFB9FE0}" type="pres">
      <dgm:prSet presAssocID="{522DDE1D-4ABB-4D11-9D3F-4C593640A0D9}" presName="connectorText" presStyleLbl="sibTrans2D1" presStyleIdx="5" presStyleCnt="12"/>
      <dgm:spPr/>
      <dgm:t>
        <a:bodyPr/>
        <a:lstStyle/>
        <a:p>
          <a:endParaRPr lang="zh-TW" altLang="en-US"/>
        </a:p>
      </dgm:t>
    </dgm:pt>
    <dgm:pt modelId="{2A9F9CEB-77A0-4624-BE57-76A2E51FFB2D}" type="pres">
      <dgm:prSet presAssocID="{5B75AAB3-07B5-41E7-8C90-1459343B93E9}" presName="node" presStyleLbl="node1" presStyleIdx="6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4D2FF7-6471-4882-8F84-F33E20246968}" type="pres">
      <dgm:prSet presAssocID="{1C5DD08C-F526-4940-A59F-12968CB29DD2}" presName="sibTrans" presStyleLbl="sibTrans2D1" presStyleIdx="6" presStyleCnt="12"/>
      <dgm:spPr/>
      <dgm:t>
        <a:bodyPr/>
        <a:lstStyle/>
        <a:p>
          <a:endParaRPr lang="zh-TW" altLang="en-US"/>
        </a:p>
      </dgm:t>
    </dgm:pt>
    <dgm:pt modelId="{86B7EE25-A75C-499E-9F03-685DD1F1103E}" type="pres">
      <dgm:prSet presAssocID="{1C5DD08C-F526-4940-A59F-12968CB29DD2}" presName="connectorText" presStyleLbl="sibTrans2D1" presStyleIdx="6" presStyleCnt="12"/>
      <dgm:spPr/>
      <dgm:t>
        <a:bodyPr/>
        <a:lstStyle/>
        <a:p>
          <a:endParaRPr lang="zh-TW" altLang="en-US"/>
        </a:p>
      </dgm:t>
    </dgm:pt>
    <dgm:pt modelId="{AA2466B1-5763-47B1-85AB-61788610FD6C}" type="pres">
      <dgm:prSet presAssocID="{507660F8-8328-4EDD-B533-4C133B4AE34D}" presName="node" presStyleLbl="node1" presStyleIdx="7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33481D-9BF8-495B-B19B-91FBF603BC06}" type="pres">
      <dgm:prSet presAssocID="{E993B3CD-B4E6-4B5A-BC10-7BCD05E2A1C1}" presName="sibTrans" presStyleLbl="sibTrans2D1" presStyleIdx="7" presStyleCnt="12"/>
      <dgm:spPr/>
      <dgm:t>
        <a:bodyPr/>
        <a:lstStyle/>
        <a:p>
          <a:endParaRPr lang="zh-TW" altLang="en-US"/>
        </a:p>
      </dgm:t>
    </dgm:pt>
    <dgm:pt modelId="{285D0843-0F32-4CFE-9E01-84FF487BA54C}" type="pres">
      <dgm:prSet presAssocID="{E993B3CD-B4E6-4B5A-BC10-7BCD05E2A1C1}" presName="connectorText" presStyleLbl="sibTrans2D1" presStyleIdx="7" presStyleCnt="12"/>
      <dgm:spPr/>
      <dgm:t>
        <a:bodyPr/>
        <a:lstStyle/>
        <a:p>
          <a:endParaRPr lang="zh-TW" altLang="en-US"/>
        </a:p>
      </dgm:t>
    </dgm:pt>
    <dgm:pt modelId="{EBA14EF2-1DC9-4E84-8271-492BA6533A24}" type="pres">
      <dgm:prSet presAssocID="{6A60F927-F004-4326-9194-D7AC7329ADFD}" presName="node" presStyleLbl="node1" presStyleIdx="8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070179-522D-4D41-ACCA-5777FA69121F}" type="pres">
      <dgm:prSet presAssocID="{C232362E-0A51-4DD0-A6D3-2883F3179516}" presName="sibTrans" presStyleLbl="sibTrans2D1" presStyleIdx="8" presStyleCnt="12"/>
      <dgm:spPr/>
      <dgm:t>
        <a:bodyPr/>
        <a:lstStyle/>
        <a:p>
          <a:endParaRPr lang="zh-TW" altLang="en-US"/>
        </a:p>
      </dgm:t>
    </dgm:pt>
    <dgm:pt modelId="{1923E605-C57D-43F8-A5B2-79A5C2E47B84}" type="pres">
      <dgm:prSet presAssocID="{C232362E-0A51-4DD0-A6D3-2883F3179516}" presName="connectorText" presStyleLbl="sibTrans2D1" presStyleIdx="8" presStyleCnt="12"/>
      <dgm:spPr/>
      <dgm:t>
        <a:bodyPr/>
        <a:lstStyle/>
        <a:p>
          <a:endParaRPr lang="zh-TW" altLang="en-US"/>
        </a:p>
      </dgm:t>
    </dgm:pt>
    <dgm:pt modelId="{8724E5FA-98B2-45B2-A4B4-30394A4B3736}" type="pres">
      <dgm:prSet presAssocID="{1DBB5021-FF13-47CC-8620-0AF53E9B7B44}" presName="node" presStyleLbl="node1" presStyleIdx="9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32C0FD-7232-4B9E-8CBD-9559E3CDA8B0}" type="pres">
      <dgm:prSet presAssocID="{476AE161-85EE-470D-9CC9-DAC9E56C83C6}" presName="sibTrans" presStyleLbl="sibTrans2D1" presStyleIdx="9" presStyleCnt="12"/>
      <dgm:spPr/>
      <dgm:t>
        <a:bodyPr/>
        <a:lstStyle/>
        <a:p>
          <a:endParaRPr lang="zh-TW" altLang="en-US"/>
        </a:p>
      </dgm:t>
    </dgm:pt>
    <dgm:pt modelId="{64807387-E6F2-44D7-87F6-0F545041ABC8}" type="pres">
      <dgm:prSet presAssocID="{476AE161-85EE-470D-9CC9-DAC9E56C83C6}" presName="connectorText" presStyleLbl="sibTrans2D1" presStyleIdx="9" presStyleCnt="12"/>
      <dgm:spPr/>
      <dgm:t>
        <a:bodyPr/>
        <a:lstStyle/>
        <a:p>
          <a:endParaRPr lang="zh-TW" altLang="en-US"/>
        </a:p>
      </dgm:t>
    </dgm:pt>
    <dgm:pt modelId="{73A1F485-6AD6-44AF-B4C5-94F7C3A13A16}" type="pres">
      <dgm:prSet presAssocID="{1DA2EE01-F403-48F9-8C2F-03C30083ABFF}" presName="node" presStyleLbl="node1" presStyleIdx="10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CF735B-B0FF-432C-95E4-F87DF542B89C}" type="pres">
      <dgm:prSet presAssocID="{CE5A6AA8-0E50-4611-B8FA-FC94AA1F5CB4}" presName="sibTrans" presStyleLbl="sibTrans2D1" presStyleIdx="10" presStyleCnt="12"/>
      <dgm:spPr/>
      <dgm:t>
        <a:bodyPr/>
        <a:lstStyle/>
        <a:p>
          <a:endParaRPr lang="zh-TW" altLang="en-US"/>
        </a:p>
      </dgm:t>
    </dgm:pt>
    <dgm:pt modelId="{D86DF136-449B-4D5D-AFB9-C73511AE490D}" type="pres">
      <dgm:prSet presAssocID="{CE5A6AA8-0E50-4611-B8FA-FC94AA1F5CB4}" presName="connectorText" presStyleLbl="sibTrans2D1" presStyleIdx="10" presStyleCnt="12"/>
      <dgm:spPr/>
      <dgm:t>
        <a:bodyPr/>
        <a:lstStyle/>
        <a:p>
          <a:endParaRPr lang="zh-TW" altLang="en-US"/>
        </a:p>
      </dgm:t>
    </dgm:pt>
    <dgm:pt modelId="{BF8B51E2-6E83-484B-9956-F454337EE9AB}" type="pres">
      <dgm:prSet presAssocID="{2885B061-6134-48A5-B905-3E69ADB8B4F7}" presName="node" presStyleLbl="node1" presStyleIdx="11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5114F2-1134-4AB2-903F-6E7113629601}" type="pres">
      <dgm:prSet presAssocID="{719E2A9F-A626-4AAE-9287-B03D2B94C19B}" presName="sibTrans" presStyleLbl="sibTrans2D1" presStyleIdx="11" presStyleCnt="12"/>
      <dgm:spPr/>
      <dgm:t>
        <a:bodyPr/>
        <a:lstStyle/>
        <a:p>
          <a:endParaRPr lang="zh-TW" altLang="en-US"/>
        </a:p>
      </dgm:t>
    </dgm:pt>
    <dgm:pt modelId="{954508A7-E777-41A2-ACFE-EE1CD54429F6}" type="pres">
      <dgm:prSet presAssocID="{719E2A9F-A626-4AAE-9287-B03D2B94C19B}" presName="connectorText" presStyleLbl="sibTrans2D1" presStyleIdx="11" presStyleCnt="12"/>
      <dgm:spPr/>
      <dgm:t>
        <a:bodyPr/>
        <a:lstStyle/>
        <a:p>
          <a:endParaRPr lang="zh-TW" altLang="en-US"/>
        </a:p>
      </dgm:t>
    </dgm:pt>
    <dgm:pt modelId="{F713647F-8240-498D-BEFF-2D95D9588D90}" type="pres">
      <dgm:prSet presAssocID="{31F382D0-5DC9-4342-82E9-116EF938CCFA}" presName="node" presStyleLbl="node1" presStyleIdx="12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651398A-38B1-443F-8F0D-AC98D5F7E06D}" type="presOf" srcId="{2885B061-6134-48A5-B905-3E69ADB8B4F7}" destId="{BF8B51E2-6E83-484B-9956-F454337EE9AB}" srcOrd="0" destOrd="0" presId="urn:microsoft.com/office/officeart/2005/8/layout/process1"/>
    <dgm:cxn modelId="{FA40D09F-EE7F-4F72-954A-D9DDDDA65F48}" type="presOf" srcId="{E993B3CD-B4E6-4B5A-BC10-7BCD05E2A1C1}" destId="{F133481D-9BF8-495B-B19B-91FBF603BC06}" srcOrd="0" destOrd="0" presId="urn:microsoft.com/office/officeart/2005/8/layout/process1"/>
    <dgm:cxn modelId="{6037560A-5B46-4CE2-829D-D0946A607DC3}" type="presOf" srcId="{F3F315EC-FBF6-474C-974F-EF8A0A1C6F8D}" destId="{210FD5AF-2B69-4434-AE96-56C80E285480}" srcOrd="0" destOrd="0" presId="urn:microsoft.com/office/officeart/2005/8/layout/process1"/>
    <dgm:cxn modelId="{941BC050-F114-41A2-9022-53FBFB25BBD5}" type="presOf" srcId="{522DDE1D-4ABB-4D11-9D3F-4C593640A0D9}" destId="{BEDF3CCE-03D9-40B4-AF8D-71D06AFB9FE0}" srcOrd="1" destOrd="0" presId="urn:microsoft.com/office/officeart/2005/8/layout/process1"/>
    <dgm:cxn modelId="{859D86A1-21A1-4863-9A43-3E1E23CC493E}" type="presOf" srcId="{CE5A6AA8-0E50-4611-B8FA-FC94AA1F5CB4}" destId="{D86DF136-449B-4D5D-AFB9-C73511AE490D}" srcOrd="1" destOrd="0" presId="urn:microsoft.com/office/officeart/2005/8/layout/process1"/>
    <dgm:cxn modelId="{106B8AFD-8169-4D3B-85EA-3E9A5CA5E9EA}" type="presOf" srcId="{31F382D0-5DC9-4342-82E9-116EF938CCFA}" destId="{F713647F-8240-498D-BEFF-2D95D9588D90}" srcOrd="0" destOrd="0" presId="urn:microsoft.com/office/officeart/2005/8/layout/process1"/>
    <dgm:cxn modelId="{E8E264B2-0420-485C-A2ED-B5112D27C465}" srcId="{48653EAD-BA5C-43BB-8956-45A90A2AD27B}" destId="{31F382D0-5DC9-4342-82E9-116EF938CCFA}" srcOrd="12" destOrd="0" parTransId="{BA63AF14-76A6-486E-93A7-F0E2CE3C549E}" sibTransId="{0F4E5618-4235-42E9-B327-70DC4809C5E9}"/>
    <dgm:cxn modelId="{4543BFF2-DFE8-4F3E-9B60-6F3F47952143}" type="presOf" srcId="{6DFE1DFB-5AC7-4661-A0F0-3DEBE59DB0A0}" destId="{B7AE071A-0F39-443D-8557-BB7D317FFB4E}" srcOrd="1" destOrd="0" presId="urn:microsoft.com/office/officeart/2005/8/layout/process1"/>
    <dgm:cxn modelId="{A5FD716D-A4F2-45C7-A8E0-B42B3F33EC9A}" type="presOf" srcId="{522DDE1D-4ABB-4D11-9D3F-4C593640A0D9}" destId="{A9174A27-ABDD-4135-8333-E796C1850395}" srcOrd="0" destOrd="0" presId="urn:microsoft.com/office/officeart/2005/8/layout/process1"/>
    <dgm:cxn modelId="{91E019CA-C7FA-4342-B3F4-A06919F44C5A}" type="presOf" srcId="{7EDBD534-E5CC-4307-9B0F-2D9178A06E22}" destId="{F74BE5EC-14B7-4E38-AE80-83BC1CB95242}" srcOrd="0" destOrd="0" presId="urn:microsoft.com/office/officeart/2005/8/layout/process1"/>
    <dgm:cxn modelId="{7151B80F-9A0A-4E63-80EB-4E1E778D6F1C}" type="presOf" srcId="{51E5960D-D416-4851-9FBF-FED51D387F81}" destId="{A2CC5264-925F-424E-878A-17008B489ED5}" srcOrd="1" destOrd="0" presId="urn:microsoft.com/office/officeart/2005/8/layout/process1"/>
    <dgm:cxn modelId="{EE28FD3F-17C3-47D2-AB59-31C95222B7EE}" type="presOf" srcId="{507660F8-8328-4EDD-B533-4C133B4AE34D}" destId="{AA2466B1-5763-47B1-85AB-61788610FD6C}" srcOrd="0" destOrd="0" presId="urn:microsoft.com/office/officeart/2005/8/layout/process1"/>
    <dgm:cxn modelId="{FF316DBD-7A25-45F4-899A-AE6EEE4ECB1B}" type="presOf" srcId="{7EDBD534-E5CC-4307-9B0F-2D9178A06E22}" destId="{0A7A3AA1-5AED-4FBE-AA12-9B45001A3D37}" srcOrd="1" destOrd="0" presId="urn:microsoft.com/office/officeart/2005/8/layout/process1"/>
    <dgm:cxn modelId="{2C51CF39-CB24-4E8E-9171-114F9CC8D7CB}" type="presOf" srcId="{C232362E-0A51-4DD0-A6D3-2883F3179516}" destId="{89070179-522D-4D41-ACCA-5777FA69121F}" srcOrd="0" destOrd="0" presId="urn:microsoft.com/office/officeart/2005/8/layout/process1"/>
    <dgm:cxn modelId="{6A4FACBB-FF92-423F-8D3E-4878F3AB57DE}" type="presOf" srcId="{F3F315EC-FBF6-474C-974F-EF8A0A1C6F8D}" destId="{F1FE9D76-3F40-4710-9728-E3C0D771CEF8}" srcOrd="1" destOrd="0" presId="urn:microsoft.com/office/officeart/2005/8/layout/process1"/>
    <dgm:cxn modelId="{8E7D1FD1-392E-4A07-B0E1-58E1B9A97968}" srcId="{48653EAD-BA5C-43BB-8956-45A90A2AD27B}" destId="{1DA2EE01-F403-48F9-8C2F-03C30083ABFF}" srcOrd="10" destOrd="0" parTransId="{28A294A4-12CB-4A31-91F2-88086ABD11D0}" sibTransId="{CE5A6AA8-0E50-4611-B8FA-FC94AA1F5CB4}"/>
    <dgm:cxn modelId="{EE6A3C8E-E14D-4DA6-BAD5-9D4625CF7645}" type="presOf" srcId="{2FCE25F2-6BDC-471E-A81B-BAE8C7E1AD65}" destId="{D953706D-A7CF-480D-82EB-B38FC314D831}" srcOrd="0" destOrd="0" presId="urn:microsoft.com/office/officeart/2005/8/layout/process1"/>
    <dgm:cxn modelId="{EF2101A7-168E-4E00-B163-8193267A5433}" type="presOf" srcId="{62864297-499E-4EEE-978D-AB69368969FA}" destId="{A4D70F53-1059-4930-AF19-6DEB712CC05A}" srcOrd="0" destOrd="0" presId="urn:microsoft.com/office/officeart/2005/8/layout/process1"/>
    <dgm:cxn modelId="{C5CA6F3A-AD6A-4232-BEE9-94B36282CFBE}" type="presOf" srcId="{2E41F069-6DF8-4461-A524-779AE634E16B}" destId="{C77E7515-D2FB-4AE1-B34A-3AD7F77675C2}" srcOrd="1" destOrd="0" presId="urn:microsoft.com/office/officeart/2005/8/layout/process1"/>
    <dgm:cxn modelId="{5D638C69-EA84-4F0D-B20A-937268855973}" type="presOf" srcId="{6A60F927-F004-4326-9194-D7AC7329ADFD}" destId="{EBA14EF2-1DC9-4E84-8271-492BA6533A24}" srcOrd="0" destOrd="0" presId="urn:microsoft.com/office/officeart/2005/8/layout/process1"/>
    <dgm:cxn modelId="{527EB44C-959F-4D64-B7EF-EC1D34E4BDE3}" type="presOf" srcId="{6DFE1DFB-5AC7-4661-A0F0-3DEBE59DB0A0}" destId="{396496C8-EA36-47A5-8B34-1B7BF3AF0AE6}" srcOrd="0" destOrd="0" presId="urn:microsoft.com/office/officeart/2005/8/layout/process1"/>
    <dgm:cxn modelId="{C8DF0482-97BF-4688-830B-8653E0662BA3}" type="presOf" srcId="{1C5DD08C-F526-4940-A59F-12968CB29DD2}" destId="{86B7EE25-A75C-499E-9F03-685DD1F1103E}" srcOrd="1" destOrd="0" presId="urn:microsoft.com/office/officeart/2005/8/layout/process1"/>
    <dgm:cxn modelId="{5DC39E93-591E-4E7E-8A6D-550CB8C4725E}" type="presOf" srcId="{4FDB8BA2-F363-4F44-97C1-C3C6F1170FC5}" destId="{58FB5D8E-7FEA-489D-801A-6439C07F668D}" srcOrd="0" destOrd="0" presId="urn:microsoft.com/office/officeart/2005/8/layout/process1"/>
    <dgm:cxn modelId="{F12C3A7C-05FE-4624-BCB0-2A713CF65A40}" srcId="{48653EAD-BA5C-43BB-8956-45A90A2AD27B}" destId="{E6320ACB-0BE2-4DAE-85BB-3190B32AA2B2}" srcOrd="4" destOrd="0" parTransId="{2D7547CC-76A5-4917-8C26-53D0A3E90F02}" sibTransId="{2E41F069-6DF8-4461-A524-779AE634E16B}"/>
    <dgm:cxn modelId="{DBA5526B-9C32-48BB-AA9F-0472B05629B6}" type="presOf" srcId="{1DBB5021-FF13-47CC-8620-0AF53E9B7B44}" destId="{8724E5FA-98B2-45B2-A4B4-30394A4B3736}" srcOrd="0" destOrd="0" presId="urn:microsoft.com/office/officeart/2005/8/layout/process1"/>
    <dgm:cxn modelId="{F2FEC795-E895-4AA7-9451-5FF2E152BB9B}" type="presOf" srcId="{E993B3CD-B4E6-4B5A-BC10-7BCD05E2A1C1}" destId="{285D0843-0F32-4CFE-9E01-84FF487BA54C}" srcOrd="1" destOrd="0" presId="urn:microsoft.com/office/officeart/2005/8/layout/process1"/>
    <dgm:cxn modelId="{1837A14B-A1BF-4623-8EB8-D1E7721298CE}" type="presOf" srcId="{476AE161-85EE-470D-9CC9-DAC9E56C83C6}" destId="{2832C0FD-7232-4B9E-8CBD-9559E3CDA8B0}" srcOrd="0" destOrd="0" presId="urn:microsoft.com/office/officeart/2005/8/layout/process1"/>
    <dgm:cxn modelId="{CDDAA963-9AF5-41B8-AF76-3852452D177A}" srcId="{48653EAD-BA5C-43BB-8956-45A90A2AD27B}" destId="{90EA6E29-E2C0-48A5-B666-BD793AFB7474}" srcOrd="3" destOrd="0" parTransId="{189CFE77-D3BB-4417-A7AC-3FA0F284F52A}" sibTransId="{F3F315EC-FBF6-474C-974F-EF8A0A1C6F8D}"/>
    <dgm:cxn modelId="{C536C70F-0AE9-46CC-BC5F-318B37F5ED9E}" srcId="{48653EAD-BA5C-43BB-8956-45A90A2AD27B}" destId="{62864297-499E-4EEE-978D-AB69368969FA}" srcOrd="2" destOrd="0" parTransId="{EFF8922B-8FB6-4346-AD16-7061FF55D0DB}" sibTransId="{7EDBD534-E5CC-4307-9B0F-2D9178A06E22}"/>
    <dgm:cxn modelId="{82ECBE54-10AE-470B-A098-E2A7D4FFF633}" srcId="{48653EAD-BA5C-43BB-8956-45A90A2AD27B}" destId="{1DBB5021-FF13-47CC-8620-0AF53E9B7B44}" srcOrd="9" destOrd="0" parTransId="{527ADE55-CB9B-4945-8E1E-D0E9E677E9AF}" sibTransId="{476AE161-85EE-470D-9CC9-DAC9E56C83C6}"/>
    <dgm:cxn modelId="{B13BCB29-5604-4D96-936A-ADAF6B005D13}" srcId="{48653EAD-BA5C-43BB-8956-45A90A2AD27B}" destId="{2885B061-6134-48A5-B905-3E69ADB8B4F7}" srcOrd="11" destOrd="0" parTransId="{2F198D08-6FFD-480D-9B3D-73AB69154AAE}" sibTransId="{719E2A9F-A626-4AAE-9287-B03D2B94C19B}"/>
    <dgm:cxn modelId="{7E08306D-25E3-446B-B4F1-B058321B41CA}" type="presOf" srcId="{476AE161-85EE-470D-9CC9-DAC9E56C83C6}" destId="{64807387-E6F2-44D7-87F6-0F545041ABC8}" srcOrd="1" destOrd="0" presId="urn:microsoft.com/office/officeart/2005/8/layout/process1"/>
    <dgm:cxn modelId="{D0CB3E71-CAC9-4A97-8D91-1DF32D895CEF}" type="presOf" srcId="{2E41F069-6DF8-4461-A524-779AE634E16B}" destId="{7551118A-702C-4916-B953-424BCE844EF5}" srcOrd="0" destOrd="0" presId="urn:microsoft.com/office/officeart/2005/8/layout/process1"/>
    <dgm:cxn modelId="{7918F56B-6E16-46D4-B3E1-511097BC0461}" type="presOf" srcId="{5B75AAB3-07B5-41E7-8C90-1459343B93E9}" destId="{2A9F9CEB-77A0-4624-BE57-76A2E51FFB2D}" srcOrd="0" destOrd="0" presId="urn:microsoft.com/office/officeart/2005/8/layout/process1"/>
    <dgm:cxn modelId="{BEDCA55C-E56F-4489-A2A3-46D80C6197A8}" srcId="{48653EAD-BA5C-43BB-8956-45A90A2AD27B}" destId="{6A60F927-F004-4326-9194-D7AC7329ADFD}" srcOrd="8" destOrd="0" parTransId="{3C8458B6-D266-4461-A46F-316B100A83A1}" sibTransId="{C232362E-0A51-4DD0-A6D3-2883F3179516}"/>
    <dgm:cxn modelId="{8C0C2201-822F-411E-9C2B-BD50E3F0B980}" type="presOf" srcId="{719E2A9F-A626-4AAE-9287-B03D2B94C19B}" destId="{954508A7-E777-41A2-ACFE-EE1CD54429F6}" srcOrd="1" destOrd="0" presId="urn:microsoft.com/office/officeart/2005/8/layout/process1"/>
    <dgm:cxn modelId="{2557CA6A-F755-4DB8-B4DB-179A39873479}" type="presOf" srcId="{CE5A6AA8-0E50-4611-B8FA-FC94AA1F5CB4}" destId="{34CF735B-B0FF-432C-95E4-F87DF542B89C}" srcOrd="0" destOrd="0" presId="urn:microsoft.com/office/officeart/2005/8/layout/process1"/>
    <dgm:cxn modelId="{BA58CEB2-99BF-429D-8BDA-2A99F6FC4F34}" type="presOf" srcId="{90EA6E29-E2C0-48A5-B666-BD793AFB7474}" destId="{21EE9A8B-EC30-4CCB-88CF-1DAF1A2E0339}" srcOrd="0" destOrd="0" presId="urn:microsoft.com/office/officeart/2005/8/layout/process1"/>
    <dgm:cxn modelId="{F15BF661-747E-4E86-9058-B3A78C713FD2}" srcId="{48653EAD-BA5C-43BB-8956-45A90A2AD27B}" destId="{4FDB8BA2-F363-4F44-97C1-C3C6F1170FC5}" srcOrd="0" destOrd="0" parTransId="{E2BAA9D2-DD3C-4E32-9320-2381D69F2666}" sibTransId="{6DFE1DFB-5AC7-4661-A0F0-3DEBE59DB0A0}"/>
    <dgm:cxn modelId="{2D1D29E3-264B-409C-8DDD-1D99CA444C90}" type="presOf" srcId="{48653EAD-BA5C-43BB-8956-45A90A2AD27B}" destId="{1327E24B-79E6-4620-9C64-B6FB7ACFF992}" srcOrd="0" destOrd="0" presId="urn:microsoft.com/office/officeart/2005/8/layout/process1"/>
    <dgm:cxn modelId="{B43B90AB-B52C-4B16-AB4E-B1E4EB6C6AFE}" srcId="{48653EAD-BA5C-43BB-8956-45A90A2AD27B}" destId="{A490433A-00C3-48CC-B7D9-0F11DABAB62B}" srcOrd="5" destOrd="0" parTransId="{D3DBF4B5-2B7A-4B56-ACAA-9E20E2664187}" sibTransId="{522DDE1D-4ABB-4D11-9D3F-4C593640A0D9}"/>
    <dgm:cxn modelId="{A23FD06B-4C0A-492B-A118-1B68EA55ADB4}" type="presOf" srcId="{E6320ACB-0BE2-4DAE-85BB-3190B32AA2B2}" destId="{C97BEA62-26B8-4929-B979-A2F1427EF4F7}" srcOrd="0" destOrd="0" presId="urn:microsoft.com/office/officeart/2005/8/layout/process1"/>
    <dgm:cxn modelId="{85F70152-D9C3-4034-B2A0-19BF00D7A723}" type="presOf" srcId="{1C5DD08C-F526-4940-A59F-12968CB29DD2}" destId="{C04D2FF7-6471-4882-8F84-F33E20246968}" srcOrd="0" destOrd="0" presId="urn:microsoft.com/office/officeart/2005/8/layout/process1"/>
    <dgm:cxn modelId="{F4B5BAAA-418D-4AAC-9B42-87805532A9B3}" type="presOf" srcId="{1DA2EE01-F403-48F9-8C2F-03C30083ABFF}" destId="{73A1F485-6AD6-44AF-B4C5-94F7C3A13A16}" srcOrd="0" destOrd="0" presId="urn:microsoft.com/office/officeart/2005/8/layout/process1"/>
    <dgm:cxn modelId="{3205D0F2-7817-4EFC-BB72-A4E05D7A785F}" srcId="{48653EAD-BA5C-43BB-8956-45A90A2AD27B}" destId="{5B75AAB3-07B5-41E7-8C90-1459343B93E9}" srcOrd="6" destOrd="0" parTransId="{46CE4350-C4D1-42F1-8C61-0E90132E0D92}" sibTransId="{1C5DD08C-F526-4940-A59F-12968CB29DD2}"/>
    <dgm:cxn modelId="{2AD082A3-0E29-44B7-A59B-70022C26537D}" type="presOf" srcId="{719E2A9F-A626-4AAE-9287-B03D2B94C19B}" destId="{0E5114F2-1134-4AB2-903F-6E7113629601}" srcOrd="0" destOrd="0" presId="urn:microsoft.com/office/officeart/2005/8/layout/process1"/>
    <dgm:cxn modelId="{04564740-FE46-4DA9-A52D-9513CDDDB7E5}" srcId="{48653EAD-BA5C-43BB-8956-45A90A2AD27B}" destId="{507660F8-8328-4EDD-B533-4C133B4AE34D}" srcOrd="7" destOrd="0" parTransId="{5CC474C3-5985-43D9-88FF-AEC1A95974A8}" sibTransId="{E993B3CD-B4E6-4B5A-BC10-7BCD05E2A1C1}"/>
    <dgm:cxn modelId="{4F97BCF2-7C9C-4A36-9177-C89AD640B33C}" type="presOf" srcId="{C232362E-0A51-4DD0-A6D3-2883F3179516}" destId="{1923E605-C57D-43F8-A5B2-79A5C2E47B84}" srcOrd="1" destOrd="0" presId="urn:microsoft.com/office/officeart/2005/8/layout/process1"/>
    <dgm:cxn modelId="{9A0E1F45-B4E1-43DF-B7BF-2532923D5783}" type="presOf" srcId="{A490433A-00C3-48CC-B7D9-0F11DABAB62B}" destId="{870C0929-845F-40A7-9F2D-0EB693E380BB}" srcOrd="0" destOrd="0" presId="urn:microsoft.com/office/officeart/2005/8/layout/process1"/>
    <dgm:cxn modelId="{CEB75CEC-182F-44AC-8360-C3E2797D1331}" srcId="{48653EAD-BA5C-43BB-8956-45A90A2AD27B}" destId="{2FCE25F2-6BDC-471E-A81B-BAE8C7E1AD65}" srcOrd="1" destOrd="0" parTransId="{E4B1A516-5AE6-44A3-8788-5A933C433A77}" sibTransId="{51E5960D-D416-4851-9FBF-FED51D387F81}"/>
    <dgm:cxn modelId="{C2BE45BF-3FE0-4A03-8BAA-0C96DA008B6F}" type="presOf" srcId="{51E5960D-D416-4851-9FBF-FED51D387F81}" destId="{44B68C3B-89A1-4603-B15A-43C943DA49D4}" srcOrd="0" destOrd="0" presId="urn:microsoft.com/office/officeart/2005/8/layout/process1"/>
    <dgm:cxn modelId="{D17906D2-95F6-4282-83F9-7F90CCD98B72}" type="presParOf" srcId="{1327E24B-79E6-4620-9C64-B6FB7ACFF992}" destId="{58FB5D8E-7FEA-489D-801A-6439C07F668D}" srcOrd="0" destOrd="0" presId="urn:microsoft.com/office/officeart/2005/8/layout/process1"/>
    <dgm:cxn modelId="{7DBD5F1E-5A38-4812-B016-4141C18F40DF}" type="presParOf" srcId="{1327E24B-79E6-4620-9C64-B6FB7ACFF992}" destId="{396496C8-EA36-47A5-8B34-1B7BF3AF0AE6}" srcOrd="1" destOrd="0" presId="urn:microsoft.com/office/officeart/2005/8/layout/process1"/>
    <dgm:cxn modelId="{C4BB1841-38F2-46AC-969C-5DB7A433CE5E}" type="presParOf" srcId="{396496C8-EA36-47A5-8B34-1B7BF3AF0AE6}" destId="{B7AE071A-0F39-443D-8557-BB7D317FFB4E}" srcOrd="0" destOrd="0" presId="urn:microsoft.com/office/officeart/2005/8/layout/process1"/>
    <dgm:cxn modelId="{CCA71C4E-5ACE-43E0-B1CF-F25720AE3247}" type="presParOf" srcId="{1327E24B-79E6-4620-9C64-B6FB7ACFF992}" destId="{D953706D-A7CF-480D-82EB-B38FC314D831}" srcOrd="2" destOrd="0" presId="urn:microsoft.com/office/officeart/2005/8/layout/process1"/>
    <dgm:cxn modelId="{2408562A-6E07-4F9F-8F77-26D628301B31}" type="presParOf" srcId="{1327E24B-79E6-4620-9C64-B6FB7ACFF992}" destId="{44B68C3B-89A1-4603-B15A-43C943DA49D4}" srcOrd="3" destOrd="0" presId="urn:microsoft.com/office/officeart/2005/8/layout/process1"/>
    <dgm:cxn modelId="{846F571B-7172-45BE-A9B4-4B2612386B5E}" type="presParOf" srcId="{44B68C3B-89A1-4603-B15A-43C943DA49D4}" destId="{A2CC5264-925F-424E-878A-17008B489ED5}" srcOrd="0" destOrd="0" presId="urn:microsoft.com/office/officeart/2005/8/layout/process1"/>
    <dgm:cxn modelId="{3BC5A434-D203-4C6A-8BB4-D8A474ED96C2}" type="presParOf" srcId="{1327E24B-79E6-4620-9C64-B6FB7ACFF992}" destId="{A4D70F53-1059-4930-AF19-6DEB712CC05A}" srcOrd="4" destOrd="0" presId="urn:microsoft.com/office/officeart/2005/8/layout/process1"/>
    <dgm:cxn modelId="{00D3A755-3B55-49DD-8E64-CA59A6BFCDE2}" type="presParOf" srcId="{1327E24B-79E6-4620-9C64-B6FB7ACFF992}" destId="{F74BE5EC-14B7-4E38-AE80-83BC1CB95242}" srcOrd="5" destOrd="0" presId="urn:microsoft.com/office/officeart/2005/8/layout/process1"/>
    <dgm:cxn modelId="{2944DF90-3D50-4FF2-8905-4480A0A4ADD6}" type="presParOf" srcId="{F74BE5EC-14B7-4E38-AE80-83BC1CB95242}" destId="{0A7A3AA1-5AED-4FBE-AA12-9B45001A3D37}" srcOrd="0" destOrd="0" presId="urn:microsoft.com/office/officeart/2005/8/layout/process1"/>
    <dgm:cxn modelId="{34B73F85-F7BD-4310-9458-3D37DCB513DC}" type="presParOf" srcId="{1327E24B-79E6-4620-9C64-B6FB7ACFF992}" destId="{21EE9A8B-EC30-4CCB-88CF-1DAF1A2E0339}" srcOrd="6" destOrd="0" presId="urn:microsoft.com/office/officeart/2005/8/layout/process1"/>
    <dgm:cxn modelId="{8C33771B-0704-40F8-B9ED-1824A8DFD65B}" type="presParOf" srcId="{1327E24B-79E6-4620-9C64-B6FB7ACFF992}" destId="{210FD5AF-2B69-4434-AE96-56C80E285480}" srcOrd="7" destOrd="0" presId="urn:microsoft.com/office/officeart/2005/8/layout/process1"/>
    <dgm:cxn modelId="{E02E270B-D334-4551-A65E-495F347F0BB9}" type="presParOf" srcId="{210FD5AF-2B69-4434-AE96-56C80E285480}" destId="{F1FE9D76-3F40-4710-9728-E3C0D771CEF8}" srcOrd="0" destOrd="0" presId="urn:microsoft.com/office/officeart/2005/8/layout/process1"/>
    <dgm:cxn modelId="{A319B011-47B1-4264-B121-5278E5D3A80F}" type="presParOf" srcId="{1327E24B-79E6-4620-9C64-B6FB7ACFF992}" destId="{C97BEA62-26B8-4929-B979-A2F1427EF4F7}" srcOrd="8" destOrd="0" presId="urn:microsoft.com/office/officeart/2005/8/layout/process1"/>
    <dgm:cxn modelId="{4868567F-0073-4E6B-9A55-AD5D3896B19F}" type="presParOf" srcId="{1327E24B-79E6-4620-9C64-B6FB7ACFF992}" destId="{7551118A-702C-4916-B953-424BCE844EF5}" srcOrd="9" destOrd="0" presId="urn:microsoft.com/office/officeart/2005/8/layout/process1"/>
    <dgm:cxn modelId="{78E0F764-65CC-4831-9BB3-2DFC62A258E4}" type="presParOf" srcId="{7551118A-702C-4916-B953-424BCE844EF5}" destId="{C77E7515-D2FB-4AE1-B34A-3AD7F77675C2}" srcOrd="0" destOrd="0" presId="urn:microsoft.com/office/officeart/2005/8/layout/process1"/>
    <dgm:cxn modelId="{5B03D6B5-2E9B-487C-954E-F98F9157B822}" type="presParOf" srcId="{1327E24B-79E6-4620-9C64-B6FB7ACFF992}" destId="{870C0929-845F-40A7-9F2D-0EB693E380BB}" srcOrd="10" destOrd="0" presId="urn:microsoft.com/office/officeart/2005/8/layout/process1"/>
    <dgm:cxn modelId="{A33BF38D-8A10-4530-BC08-35AE647BBC2C}" type="presParOf" srcId="{1327E24B-79E6-4620-9C64-B6FB7ACFF992}" destId="{A9174A27-ABDD-4135-8333-E796C1850395}" srcOrd="11" destOrd="0" presId="urn:microsoft.com/office/officeart/2005/8/layout/process1"/>
    <dgm:cxn modelId="{4FCBF380-A526-41C5-9059-D7BCCC9362F3}" type="presParOf" srcId="{A9174A27-ABDD-4135-8333-E796C1850395}" destId="{BEDF3CCE-03D9-40B4-AF8D-71D06AFB9FE0}" srcOrd="0" destOrd="0" presId="urn:microsoft.com/office/officeart/2005/8/layout/process1"/>
    <dgm:cxn modelId="{B4A07887-D357-4F5D-99CF-1CED095DFDE6}" type="presParOf" srcId="{1327E24B-79E6-4620-9C64-B6FB7ACFF992}" destId="{2A9F9CEB-77A0-4624-BE57-76A2E51FFB2D}" srcOrd="12" destOrd="0" presId="urn:microsoft.com/office/officeart/2005/8/layout/process1"/>
    <dgm:cxn modelId="{F13BC855-9DD1-4E06-BF61-F56BE9DA9B3A}" type="presParOf" srcId="{1327E24B-79E6-4620-9C64-B6FB7ACFF992}" destId="{C04D2FF7-6471-4882-8F84-F33E20246968}" srcOrd="13" destOrd="0" presId="urn:microsoft.com/office/officeart/2005/8/layout/process1"/>
    <dgm:cxn modelId="{4D2496F1-46B5-4821-B6B3-A13B828AD923}" type="presParOf" srcId="{C04D2FF7-6471-4882-8F84-F33E20246968}" destId="{86B7EE25-A75C-499E-9F03-685DD1F1103E}" srcOrd="0" destOrd="0" presId="urn:microsoft.com/office/officeart/2005/8/layout/process1"/>
    <dgm:cxn modelId="{033D5E39-2226-44F9-8A6B-AA1DB2A9BB8A}" type="presParOf" srcId="{1327E24B-79E6-4620-9C64-B6FB7ACFF992}" destId="{AA2466B1-5763-47B1-85AB-61788610FD6C}" srcOrd="14" destOrd="0" presId="urn:microsoft.com/office/officeart/2005/8/layout/process1"/>
    <dgm:cxn modelId="{CBB2C068-4110-4949-B146-8AEBEB6B0833}" type="presParOf" srcId="{1327E24B-79E6-4620-9C64-B6FB7ACFF992}" destId="{F133481D-9BF8-495B-B19B-91FBF603BC06}" srcOrd="15" destOrd="0" presId="urn:microsoft.com/office/officeart/2005/8/layout/process1"/>
    <dgm:cxn modelId="{FD12972B-8AC9-47B9-9CD7-CC469B6029B8}" type="presParOf" srcId="{F133481D-9BF8-495B-B19B-91FBF603BC06}" destId="{285D0843-0F32-4CFE-9E01-84FF487BA54C}" srcOrd="0" destOrd="0" presId="urn:microsoft.com/office/officeart/2005/8/layout/process1"/>
    <dgm:cxn modelId="{A16042CC-A7D2-44F6-AA89-A5763B95C19C}" type="presParOf" srcId="{1327E24B-79E6-4620-9C64-B6FB7ACFF992}" destId="{EBA14EF2-1DC9-4E84-8271-492BA6533A24}" srcOrd="16" destOrd="0" presId="urn:microsoft.com/office/officeart/2005/8/layout/process1"/>
    <dgm:cxn modelId="{8A5DE0A2-42D1-4249-95AB-8661647620F1}" type="presParOf" srcId="{1327E24B-79E6-4620-9C64-B6FB7ACFF992}" destId="{89070179-522D-4D41-ACCA-5777FA69121F}" srcOrd="17" destOrd="0" presId="urn:microsoft.com/office/officeart/2005/8/layout/process1"/>
    <dgm:cxn modelId="{4EF7566A-7AB3-4707-B26C-9C94753DC842}" type="presParOf" srcId="{89070179-522D-4D41-ACCA-5777FA69121F}" destId="{1923E605-C57D-43F8-A5B2-79A5C2E47B84}" srcOrd="0" destOrd="0" presId="urn:microsoft.com/office/officeart/2005/8/layout/process1"/>
    <dgm:cxn modelId="{C592B2A5-0D96-488D-9DE4-1321B680FE61}" type="presParOf" srcId="{1327E24B-79E6-4620-9C64-B6FB7ACFF992}" destId="{8724E5FA-98B2-45B2-A4B4-30394A4B3736}" srcOrd="18" destOrd="0" presId="urn:microsoft.com/office/officeart/2005/8/layout/process1"/>
    <dgm:cxn modelId="{0420F775-5B03-46B0-AC41-2DE314DF5CB6}" type="presParOf" srcId="{1327E24B-79E6-4620-9C64-B6FB7ACFF992}" destId="{2832C0FD-7232-4B9E-8CBD-9559E3CDA8B0}" srcOrd="19" destOrd="0" presId="urn:microsoft.com/office/officeart/2005/8/layout/process1"/>
    <dgm:cxn modelId="{A1FDE79A-49F2-42AF-92BC-A349E015D5D1}" type="presParOf" srcId="{2832C0FD-7232-4B9E-8CBD-9559E3CDA8B0}" destId="{64807387-E6F2-44D7-87F6-0F545041ABC8}" srcOrd="0" destOrd="0" presId="urn:microsoft.com/office/officeart/2005/8/layout/process1"/>
    <dgm:cxn modelId="{ABFCA93B-A702-4E0E-B4C2-D5466889410C}" type="presParOf" srcId="{1327E24B-79E6-4620-9C64-B6FB7ACFF992}" destId="{73A1F485-6AD6-44AF-B4C5-94F7C3A13A16}" srcOrd="20" destOrd="0" presId="urn:microsoft.com/office/officeart/2005/8/layout/process1"/>
    <dgm:cxn modelId="{A27F17D1-C61B-456E-AED2-525A92E96DDE}" type="presParOf" srcId="{1327E24B-79E6-4620-9C64-B6FB7ACFF992}" destId="{34CF735B-B0FF-432C-95E4-F87DF542B89C}" srcOrd="21" destOrd="0" presId="urn:microsoft.com/office/officeart/2005/8/layout/process1"/>
    <dgm:cxn modelId="{B50E2D22-B86F-47EF-8718-2F25ED92BEFF}" type="presParOf" srcId="{34CF735B-B0FF-432C-95E4-F87DF542B89C}" destId="{D86DF136-449B-4D5D-AFB9-C73511AE490D}" srcOrd="0" destOrd="0" presId="urn:microsoft.com/office/officeart/2005/8/layout/process1"/>
    <dgm:cxn modelId="{879238C7-2F03-4365-A1AA-3C56D5FC5751}" type="presParOf" srcId="{1327E24B-79E6-4620-9C64-B6FB7ACFF992}" destId="{BF8B51E2-6E83-484B-9956-F454337EE9AB}" srcOrd="22" destOrd="0" presId="urn:microsoft.com/office/officeart/2005/8/layout/process1"/>
    <dgm:cxn modelId="{6293FA67-EE02-4069-9C8E-E169050E750C}" type="presParOf" srcId="{1327E24B-79E6-4620-9C64-B6FB7ACFF992}" destId="{0E5114F2-1134-4AB2-903F-6E7113629601}" srcOrd="23" destOrd="0" presId="urn:microsoft.com/office/officeart/2005/8/layout/process1"/>
    <dgm:cxn modelId="{DD2962D9-D4FB-49C4-BE95-2701277E0BE1}" type="presParOf" srcId="{0E5114F2-1134-4AB2-903F-6E7113629601}" destId="{954508A7-E777-41A2-ACFE-EE1CD54429F6}" srcOrd="0" destOrd="0" presId="urn:microsoft.com/office/officeart/2005/8/layout/process1"/>
    <dgm:cxn modelId="{2576C4E9-DAA9-454B-9CF2-AA8A06B35F7B}" type="presParOf" srcId="{1327E24B-79E6-4620-9C64-B6FB7ACFF992}" destId="{F713647F-8240-498D-BEFF-2D95D9588D90}" srcOrd="2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FB5D8E-7FEA-489D-801A-6439C07F668D}">
      <dsp:nvSpPr>
        <dsp:cNvPr id="0" name=""/>
        <dsp:cNvSpPr/>
      </dsp:nvSpPr>
      <dsp:spPr>
        <a:xfrm>
          <a:off x="2485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/>
            <a:t>7:00</a:t>
          </a:r>
          <a:r>
            <a:rPr lang="zh-TW" altLang="en-US" sz="1200" kern="1200" dirty="0" smtClean="0"/>
            <a:t>起床</a:t>
          </a:r>
          <a:endParaRPr lang="zh-TW" altLang="en-US" sz="1200" kern="1200" dirty="0"/>
        </a:p>
      </dsp:txBody>
      <dsp:txXfrm>
        <a:off x="19226" y="1392894"/>
        <a:ext cx="538095" cy="808311"/>
      </dsp:txXfrm>
    </dsp:sp>
    <dsp:sp modelId="{396496C8-EA36-47A5-8B34-1B7BF3AF0AE6}">
      <dsp:nvSpPr>
        <dsp:cNvPr id="0" name=""/>
        <dsp:cNvSpPr/>
      </dsp:nvSpPr>
      <dsp:spPr>
        <a:xfrm>
          <a:off x="631220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31220" y="1754524"/>
        <a:ext cx="84822" cy="85051"/>
      </dsp:txXfrm>
    </dsp:sp>
    <dsp:sp modelId="{D953706D-A7CF-480D-82EB-B38FC314D831}">
      <dsp:nvSpPr>
        <dsp:cNvPr id="0" name=""/>
        <dsp:cNvSpPr/>
      </dsp:nvSpPr>
      <dsp:spPr>
        <a:xfrm>
          <a:off x="802693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484925"/>
            <a:satOff val="2859"/>
            <a:lumOff val="31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/>
            <a:t>9:00</a:t>
          </a:r>
          <a:r>
            <a:rPr lang="zh-TW" altLang="en-US" sz="1200" kern="1200" dirty="0" smtClean="0"/>
            <a:t>開始玩</a:t>
          </a:r>
          <a:endParaRPr lang="zh-TW" altLang="en-US" sz="1200" kern="1200" dirty="0"/>
        </a:p>
      </dsp:txBody>
      <dsp:txXfrm>
        <a:off x="819434" y="1392894"/>
        <a:ext cx="538095" cy="808311"/>
      </dsp:txXfrm>
    </dsp:sp>
    <dsp:sp modelId="{44B68C3B-89A1-4603-B15A-43C943DA49D4}">
      <dsp:nvSpPr>
        <dsp:cNvPr id="0" name=""/>
        <dsp:cNvSpPr/>
      </dsp:nvSpPr>
      <dsp:spPr>
        <a:xfrm>
          <a:off x="1431428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529009"/>
            <a:satOff val="3119"/>
            <a:lumOff val="33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1431428" y="1754524"/>
        <a:ext cx="84822" cy="85051"/>
      </dsp:txXfrm>
    </dsp:sp>
    <dsp:sp modelId="{A4D70F53-1059-4930-AF19-6DEB712CC05A}">
      <dsp:nvSpPr>
        <dsp:cNvPr id="0" name=""/>
        <dsp:cNvSpPr/>
      </dsp:nvSpPr>
      <dsp:spPr>
        <a:xfrm>
          <a:off x="1602902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969849"/>
            <a:satOff val="5719"/>
            <a:lumOff val="62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尋寶船</a:t>
          </a:r>
          <a:endParaRPr lang="zh-TW" altLang="en-US" sz="1200" kern="1200" dirty="0"/>
        </a:p>
      </dsp:txBody>
      <dsp:txXfrm>
        <a:off x="1619643" y="1392894"/>
        <a:ext cx="538095" cy="808311"/>
      </dsp:txXfrm>
    </dsp:sp>
    <dsp:sp modelId="{F74BE5EC-14B7-4E38-AE80-83BC1CB95242}">
      <dsp:nvSpPr>
        <dsp:cNvPr id="0" name=""/>
        <dsp:cNvSpPr/>
      </dsp:nvSpPr>
      <dsp:spPr>
        <a:xfrm>
          <a:off x="2231637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058018"/>
            <a:satOff val="6238"/>
            <a:lumOff val="67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231637" y="1754524"/>
        <a:ext cx="84822" cy="85051"/>
      </dsp:txXfrm>
    </dsp:sp>
    <dsp:sp modelId="{21EE9A8B-EC30-4CCB-88CF-1DAF1A2E0339}">
      <dsp:nvSpPr>
        <dsp:cNvPr id="0" name=""/>
        <dsp:cNvSpPr/>
      </dsp:nvSpPr>
      <dsp:spPr>
        <a:xfrm>
          <a:off x="2403110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1454774"/>
            <a:satOff val="8578"/>
            <a:lumOff val="93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摩天輪</a:t>
          </a:r>
          <a:endParaRPr lang="zh-TW" altLang="en-US" sz="1200" kern="1200" dirty="0"/>
        </a:p>
      </dsp:txBody>
      <dsp:txXfrm>
        <a:off x="2419851" y="1392894"/>
        <a:ext cx="538095" cy="808311"/>
      </dsp:txXfrm>
    </dsp:sp>
    <dsp:sp modelId="{210FD5AF-2B69-4434-AE96-56C80E285480}">
      <dsp:nvSpPr>
        <dsp:cNvPr id="0" name=""/>
        <dsp:cNvSpPr/>
      </dsp:nvSpPr>
      <dsp:spPr>
        <a:xfrm>
          <a:off x="3031845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587026"/>
            <a:satOff val="9358"/>
            <a:lumOff val="101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031845" y="1754524"/>
        <a:ext cx="84822" cy="85051"/>
      </dsp:txXfrm>
    </dsp:sp>
    <dsp:sp modelId="{C97BEA62-26B8-4929-B979-A2F1427EF4F7}">
      <dsp:nvSpPr>
        <dsp:cNvPr id="0" name=""/>
        <dsp:cNvSpPr/>
      </dsp:nvSpPr>
      <dsp:spPr>
        <a:xfrm>
          <a:off x="3203319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1939699"/>
            <a:satOff val="11437"/>
            <a:lumOff val="124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宇宙迴旋</a:t>
          </a:r>
          <a:endParaRPr lang="zh-TW" altLang="en-US" sz="1200" kern="1200" dirty="0"/>
        </a:p>
      </dsp:txBody>
      <dsp:txXfrm>
        <a:off x="3220060" y="1392894"/>
        <a:ext cx="538095" cy="808311"/>
      </dsp:txXfrm>
    </dsp:sp>
    <dsp:sp modelId="{7551118A-702C-4916-B953-424BCE844EF5}">
      <dsp:nvSpPr>
        <dsp:cNvPr id="0" name=""/>
        <dsp:cNvSpPr/>
      </dsp:nvSpPr>
      <dsp:spPr>
        <a:xfrm>
          <a:off x="3832054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116035"/>
            <a:satOff val="12477"/>
            <a:lumOff val="135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832054" y="1754524"/>
        <a:ext cx="84822" cy="85051"/>
      </dsp:txXfrm>
    </dsp:sp>
    <dsp:sp modelId="{870C0929-845F-40A7-9F2D-0EB693E380BB}">
      <dsp:nvSpPr>
        <dsp:cNvPr id="0" name=""/>
        <dsp:cNvSpPr/>
      </dsp:nvSpPr>
      <dsp:spPr>
        <a:xfrm>
          <a:off x="4003527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2424623"/>
            <a:satOff val="14296"/>
            <a:lumOff val="15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雲霄飛車</a:t>
          </a:r>
          <a:endParaRPr lang="zh-TW" altLang="en-US" sz="1200" kern="1200" dirty="0"/>
        </a:p>
      </dsp:txBody>
      <dsp:txXfrm>
        <a:off x="4020268" y="1392894"/>
        <a:ext cx="538095" cy="808311"/>
      </dsp:txXfrm>
    </dsp:sp>
    <dsp:sp modelId="{A9174A27-ABDD-4135-8333-E796C1850395}">
      <dsp:nvSpPr>
        <dsp:cNvPr id="0" name=""/>
        <dsp:cNvSpPr/>
      </dsp:nvSpPr>
      <dsp:spPr>
        <a:xfrm>
          <a:off x="4632262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645044"/>
            <a:satOff val="15596"/>
            <a:lumOff val="169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632262" y="1754524"/>
        <a:ext cx="84822" cy="85051"/>
      </dsp:txXfrm>
    </dsp:sp>
    <dsp:sp modelId="{2A9F9CEB-77A0-4624-BE57-76A2E51FFB2D}">
      <dsp:nvSpPr>
        <dsp:cNvPr id="0" name=""/>
        <dsp:cNvSpPr/>
      </dsp:nvSpPr>
      <dsp:spPr>
        <a:xfrm>
          <a:off x="4803736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2909548"/>
            <a:satOff val="17155"/>
            <a:lumOff val="186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碰碰車</a:t>
          </a:r>
          <a:endParaRPr lang="en-US" altLang="zh-TW" sz="1200" kern="1200" dirty="0" smtClean="0"/>
        </a:p>
      </dsp:txBody>
      <dsp:txXfrm>
        <a:off x="4820477" y="1392894"/>
        <a:ext cx="538095" cy="808311"/>
      </dsp:txXfrm>
    </dsp:sp>
    <dsp:sp modelId="{C04D2FF7-6471-4882-8F84-F33E20246968}">
      <dsp:nvSpPr>
        <dsp:cNvPr id="0" name=""/>
        <dsp:cNvSpPr/>
      </dsp:nvSpPr>
      <dsp:spPr>
        <a:xfrm>
          <a:off x="5432471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3174053"/>
            <a:satOff val="18715"/>
            <a:lumOff val="203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432471" y="1754524"/>
        <a:ext cx="84822" cy="85051"/>
      </dsp:txXfrm>
    </dsp:sp>
    <dsp:sp modelId="{AA2466B1-5763-47B1-85AB-61788610FD6C}">
      <dsp:nvSpPr>
        <dsp:cNvPr id="0" name=""/>
        <dsp:cNvSpPr/>
      </dsp:nvSpPr>
      <dsp:spPr>
        <a:xfrm>
          <a:off x="5603944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3394473"/>
            <a:satOff val="20015"/>
            <a:lumOff val="217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星空小飛碟</a:t>
          </a:r>
          <a:endParaRPr lang="en-US" altLang="zh-TW" sz="1200" kern="1200" dirty="0" smtClean="0"/>
        </a:p>
      </dsp:txBody>
      <dsp:txXfrm>
        <a:off x="5620685" y="1392894"/>
        <a:ext cx="538095" cy="808311"/>
      </dsp:txXfrm>
    </dsp:sp>
    <dsp:sp modelId="{F133481D-9BF8-495B-B19B-91FBF603BC06}">
      <dsp:nvSpPr>
        <dsp:cNvPr id="0" name=""/>
        <dsp:cNvSpPr/>
      </dsp:nvSpPr>
      <dsp:spPr>
        <a:xfrm>
          <a:off x="6232680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3703061"/>
            <a:satOff val="21834"/>
            <a:lumOff val="237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232680" y="1754524"/>
        <a:ext cx="84822" cy="85051"/>
      </dsp:txXfrm>
    </dsp:sp>
    <dsp:sp modelId="{EBA14EF2-1DC9-4E84-8271-492BA6533A24}">
      <dsp:nvSpPr>
        <dsp:cNvPr id="0" name=""/>
        <dsp:cNvSpPr/>
      </dsp:nvSpPr>
      <dsp:spPr>
        <a:xfrm>
          <a:off x="6404153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3879397"/>
            <a:satOff val="22874"/>
            <a:lumOff val="248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/>
            <a:t>12:00</a:t>
          </a:r>
          <a:r>
            <a:rPr lang="zh-TW" altLang="en-US" sz="1200" kern="1200" dirty="0" smtClean="0"/>
            <a:t>吃午餐 </a:t>
          </a:r>
          <a:endParaRPr lang="en-US" altLang="zh-TW" sz="1200" kern="1200" dirty="0" smtClean="0"/>
        </a:p>
      </dsp:txBody>
      <dsp:txXfrm>
        <a:off x="6420894" y="1392894"/>
        <a:ext cx="538095" cy="808311"/>
      </dsp:txXfrm>
    </dsp:sp>
    <dsp:sp modelId="{89070179-522D-4D41-ACCA-5777FA69121F}">
      <dsp:nvSpPr>
        <dsp:cNvPr id="0" name=""/>
        <dsp:cNvSpPr/>
      </dsp:nvSpPr>
      <dsp:spPr>
        <a:xfrm>
          <a:off x="7032888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232070"/>
            <a:satOff val="24953"/>
            <a:lumOff val="271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32888" y="1754524"/>
        <a:ext cx="84822" cy="85051"/>
      </dsp:txXfrm>
    </dsp:sp>
    <dsp:sp modelId="{8724E5FA-98B2-45B2-A4B4-30394A4B3736}">
      <dsp:nvSpPr>
        <dsp:cNvPr id="0" name=""/>
        <dsp:cNvSpPr/>
      </dsp:nvSpPr>
      <dsp:spPr>
        <a:xfrm>
          <a:off x="7204361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4364322"/>
            <a:satOff val="25733"/>
            <a:lumOff val="279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銀河號</a:t>
          </a:r>
          <a:endParaRPr lang="en-US" altLang="zh-TW" sz="1200" kern="1200" dirty="0" smtClean="0"/>
        </a:p>
      </dsp:txBody>
      <dsp:txXfrm>
        <a:off x="7221102" y="1392894"/>
        <a:ext cx="538095" cy="808311"/>
      </dsp:txXfrm>
    </dsp:sp>
    <dsp:sp modelId="{2832C0FD-7232-4B9E-8CBD-9559E3CDA8B0}">
      <dsp:nvSpPr>
        <dsp:cNvPr id="0" name=""/>
        <dsp:cNvSpPr/>
      </dsp:nvSpPr>
      <dsp:spPr>
        <a:xfrm>
          <a:off x="7833097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761079"/>
            <a:satOff val="28073"/>
            <a:lumOff val="304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833097" y="1754524"/>
        <a:ext cx="84822" cy="85051"/>
      </dsp:txXfrm>
    </dsp:sp>
    <dsp:sp modelId="{73A1F485-6AD6-44AF-B4C5-94F7C3A13A16}">
      <dsp:nvSpPr>
        <dsp:cNvPr id="0" name=""/>
        <dsp:cNvSpPr/>
      </dsp:nvSpPr>
      <dsp:spPr>
        <a:xfrm>
          <a:off x="8004570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4849247"/>
            <a:satOff val="28593"/>
            <a:lumOff val="310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飛天神奇號</a:t>
          </a:r>
          <a:endParaRPr lang="en-US" altLang="zh-TW" sz="1200" kern="1200" dirty="0" smtClean="0"/>
        </a:p>
      </dsp:txBody>
      <dsp:txXfrm>
        <a:off x="8021311" y="1392894"/>
        <a:ext cx="538095" cy="808311"/>
      </dsp:txXfrm>
    </dsp:sp>
    <dsp:sp modelId="{34CF735B-B0FF-432C-95E4-F87DF542B89C}">
      <dsp:nvSpPr>
        <dsp:cNvPr id="0" name=""/>
        <dsp:cNvSpPr/>
      </dsp:nvSpPr>
      <dsp:spPr>
        <a:xfrm>
          <a:off x="8633305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5290087"/>
            <a:satOff val="31192"/>
            <a:lumOff val="338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8633305" y="1754524"/>
        <a:ext cx="84822" cy="85051"/>
      </dsp:txXfrm>
    </dsp:sp>
    <dsp:sp modelId="{BF8B51E2-6E83-484B-9956-F454337EE9AB}">
      <dsp:nvSpPr>
        <dsp:cNvPr id="0" name=""/>
        <dsp:cNvSpPr/>
      </dsp:nvSpPr>
      <dsp:spPr>
        <a:xfrm>
          <a:off x="8804778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5334171"/>
            <a:satOff val="31452"/>
            <a:lumOff val="341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/>
            <a:t>14:30</a:t>
          </a:r>
          <a:r>
            <a:rPr lang="zh-TW" altLang="en-US" sz="1200" kern="1200" dirty="0" smtClean="0"/>
            <a:t>回到學校</a:t>
          </a:r>
          <a:endParaRPr lang="en-US" altLang="zh-TW" sz="1200" kern="1200" dirty="0" smtClean="0"/>
        </a:p>
      </dsp:txBody>
      <dsp:txXfrm>
        <a:off x="8821519" y="1392894"/>
        <a:ext cx="538095" cy="808311"/>
      </dsp:txXfrm>
    </dsp:sp>
    <dsp:sp modelId="{0E5114F2-1134-4AB2-903F-6E7113629601}">
      <dsp:nvSpPr>
        <dsp:cNvPr id="0" name=""/>
        <dsp:cNvSpPr/>
      </dsp:nvSpPr>
      <dsp:spPr>
        <a:xfrm>
          <a:off x="9433514" y="1726174"/>
          <a:ext cx="121174" cy="1417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5819096"/>
            <a:satOff val="34311"/>
            <a:lumOff val="372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9433514" y="1754524"/>
        <a:ext cx="84822" cy="85051"/>
      </dsp:txXfrm>
    </dsp:sp>
    <dsp:sp modelId="{F713647F-8240-498D-BEFF-2D95D9588D90}">
      <dsp:nvSpPr>
        <dsp:cNvPr id="0" name=""/>
        <dsp:cNvSpPr/>
      </dsp:nvSpPr>
      <dsp:spPr>
        <a:xfrm>
          <a:off x="9604987" y="1376153"/>
          <a:ext cx="571577" cy="841793"/>
        </a:xfrm>
        <a:prstGeom prst="roundRect">
          <a:avLst>
            <a:gd name="adj" fmla="val 10000"/>
          </a:avLst>
        </a:prstGeom>
        <a:solidFill>
          <a:schemeClr val="accent4">
            <a:hueOff val="-5819096"/>
            <a:satOff val="34311"/>
            <a:lumOff val="372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/>
            <a:t>16:00</a:t>
          </a:r>
          <a:r>
            <a:rPr lang="zh-TW" altLang="en-US" sz="1200" kern="1200" dirty="0" smtClean="0"/>
            <a:t>放學</a:t>
          </a:r>
          <a:endParaRPr lang="en-US" altLang="zh-TW" sz="1200" kern="1200" dirty="0" smtClean="0"/>
        </a:p>
      </dsp:txBody>
      <dsp:txXfrm>
        <a:off x="9621728" y="1392894"/>
        <a:ext cx="538095" cy="8083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155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296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673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619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556476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74616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703528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50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895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573030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21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3487B10-B945-4D1D-BD54-93E1A576B88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FD5F94F-7AB7-4A9F-B6E9-C34455730FA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8129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兒童新樂園一日</a:t>
            </a:r>
            <a:r>
              <a:rPr lang="zh-TW" altLang="en-US" dirty="0"/>
              <a:t>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r>
              <a:rPr lang="en-US" altLang="zh-TW" dirty="0" smtClean="0"/>
              <a:t>:</a:t>
            </a:r>
            <a:r>
              <a:rPr lang="zh-TW" altLang="en-US" dirty="0" smtClean="0"/>
              <a:t>洪華珮老師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392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6873267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251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838200" y="3092609"/>
          <a:ext cx="10515600" cy="181737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213948737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24233135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76245705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69060245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85952013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51300383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2255874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67007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511226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3373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912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01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摩天輪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</p:txBody>
      </p:sp>
      <p:pic>
        <p:nvPicPr>
          <p:cNvPr id="2050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43750" y="26670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4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銀河號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</p:txBody>
      </p:sp>
      <p:pic>
        <p:nvPicPr>
          <p:cNvPr id="3074" name="Picture 2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43750" y="26670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80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飛天神奇號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以迷彩巴士迴旋舉昇，舉昇至最高點時會出現熊讚高舉雙臂。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4098" name="Picture 2" descr="飛天神奇號(飛天巴士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43750" y="26670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626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宇宙迴旋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5124" name="Picture 4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364" y="2586445"/>
            <a:ext cx="3447476" cy="2585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53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</a:t>
            </a:r>
            <a:r>
              <a:rPr lang="zh-TW" altLang="en-US" b="1" dirty="0" smtClean="0"/>
              <a:t>新樂園</a:t>
            </a:r>
            <a:r>
              <a:rPr lang="zh-TW" altLang="en-US" b="1" dirty="0"/>
              <a:t>微電影</a:t>
            </a:r>
            <a:r>
              <a:rPr lang="en-US" altLang="zh-TW" b="1" dirty="0"/>
              <a:t>(</a:t>
            </a:r>
            <a:r>
              <a:rPr lang="zh-TW" altLang="en-US" b="1" dirty="0"/>
              <a:t>影片長度</a:t>
            </a:r>
            <a:r>
              <a:rPr lang="en-US" altLang="zh-TW" b="1" dirty="0"/>
              <a:t>3</a:t>
            </a:r>
            <a:r>
              <a:rPr lang="zh-TW" altLang="en-US" b="1" dirty="0"/>
              <a:t>分</a:t>
            </a:r>
            <a:r>
              <a:rPr lang="en-US" altLang="zh-TW" b="1" dirty="0"/>
              <a:t>01</a:t>
            </a:r>
            <a:r>
              <a:rPr lang="zh-TW" altLang="en-US" b="1" dirty="0"/>
              <a:t>秒</a:t>
            </a:r>
            <a:r>
              <a:rPr lang="en-US" altLang="zh-TW" b="1" dirty="0" smtClean="0"/>
              <a:t>)</a:t>
            </a:r>
            <a:endParaRPr lang="en-US" altLang="zh-TW" b="1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97776" y="1874517"/>
            <a:ext cx="8704263" cy="489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39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https://</a:t>
            </a:r>
            <a:r>
              <a:rPr lang="en-US" altLang="zh-TW" dirty="0" smtClean="0"/>
              <a:t>www.tcap.taipei/cp.aspx?n=47ACB89D0033536A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8893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73</TotalTime>
  <Words>243</Words>
  <Application>Microsoft Office PowerPoint</Application>
  <PresentationFormat>寬螢幕</PresentationFormat>
  <Paragraphs>44</Paragraphs>
  <Slides>9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Gill Sans MT</vt:lpstr>
      <vt:lpstr>微軟正黑體</vt:lpstr>
      <vt:lpstr>新細明體</vt:lpstr>
      <vt:lpstr>Arial</vt:lpstr>
      <vt:lpstr>Impact</vt:lpstr>
      <vt:lpstr>Badge</vt:lpstr>
      <vt:lpstr>兒童新樂園一日遊</vt:lpstr>
      <vt:lpstr>行程規劃</vt:lpstr>
      <vt:lpstr>票價</vt:lpstr>
      <vt:lpstr>摩天輪</vt:lpstr>
      <vt:lpstr>銀河號</vt:lpstr>
      <vt:lpstr>飛天神奇號</vt:lpstr>
      <vt:lpstr>宇宙迴旋</vt:lpstr>
      <vt:lpstr>兒童新樂園微電影(影片長度3分01秒)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嗚嗚嗚嗚嗚</dc:title>
  <dc:creator>Windows 使用者</dc:creator>
  <cp:lastModifiedBy>Windows 使用者</cp:lastModifiedBy>
  <cp:revision>11</cp:revision>
  <dcterms:created xsi:type="dcterms:W3CDTF">2021-12-28T03:37:26Z</dcterms:created>
  <dcterms:modified xsi:type="dcterms:W3CDTF">2022-01-11T03:51:59Z</dcterms:modified>
</cp:coreProperties>
</file>