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佈景主題樣式 1 - 輔色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5758FB7-9AC5-4552-8A53-C91805E547FA}" styleName="佈景主題樣式 1 - 輔色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B8D71FB-2932-4A02-A9FA-37D9F356BFD8}" type="doc">
      <dgm:prSet loTypeId="urn:microsoft.com/office/officeart/2005/8/layout/cycle7" loCatId="cycle" qsTypeId="urn:microsoft.com/office/officeart/2005/8/quickstyle/3d7" qsCatId="3D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94C92D1E-D151-4B48-AC38-038F9E5A7BB7}">
      <dgm:prSet phldrT="[文字]"/>
      <dgm:spPr/>
      <dgm:t>
        <a:bodyPr/>
        <a:lstStyle/>
        <a:p>
          <a:r>
            <a:rPr lang="en-US" altLang="zh-TW" dirty="0" smtClean="0">
              <a:latin typeface="文鼎特圓" panose="020B0609010101010101" pitchFamily="49" charset="-120"/>
              <a:ea typeface="文鼎特圓" panose="020B0609010101010101" pitchFamily="49" charset="-120"/>
            </a:rPr>
            <a:t>8:00</a:t>
          </a:r>
          <a:r>
            <a:rPr lang="zh-TW" altLang="en-US" dirty="0" smtClean="0">
              <a:latin typeface="文鼎特圓" panose="020B0609010101010101" pitchFamily="49" charset="-120"/>
              <a:ea typeface="文鼎特圓" panose="020B0609010101010101" pitchFamily="49" charset="-120"/>
            </a:rPr>
            <a:t>到校</a:t>
          </a:r>
          <a:endParaRPr lang="zh-TW" altLang="en-US" dirty="0">
            <a:latin typeface="文鼎特圓" panose="020B0609010101010101" pitchFamily="49" charset="-120"/>
            <a:ea typeface="文鼎特圓" panose="020B0609010101010101" pitchFamily="49" charset="-120"/>
          </a:endParaRPr>
        </a:p>
      </dgm:t>
    </dgm:pt>
    <dgm:pt modelId="{F57E9528-CA7C-4850-94CE-92B71C604510}" type="parTrans" cxnId="{6F688EDA-F2A4-4CFA-9493-6405F0F6C7A5}">
      <dgm:prSet/>
      <dgm:spPr/>
      <dgm:t>
        <a:bodyPr/>
        <a:lstStyle/>
        <a:p>
          <a:endParaRPr lang="zh-TW" altLang="en-US"/>
        </a:p>
      </dgm:t>
    </dgm:pt>
    <dgm:pt modelId="{403B54B3-3AF3-4A6B-ABB0-043061DBC7A7}" type="sibTrans" cxnId="{6F688EDA-F2A4-4CFA-9493-6405F0F6C7A5}">
      <dgm:prSet/>
      <dgm:spPr/>
      <dgm:t>
        <a:bodyPr/>
        <a:lstStyle/>
        <a:p>
          <a:endParaRPr lang="zh-TW" altLang="en-US"/>
        </a:p>
      </dgm:t>
    </dgm:pt>
    <dgm:pt modelId="{D328C431-FA56-48E3-9766-614E04B03C9C}">
      <dgm:prSet phldrT="[文字]"/>
      <dgm:spPr/>
      <dgm:t>
        <a:bodyPr/>
        <a:lstStyle/>
        <a:p>
          <a:r>
            <a:rPr lang="en-US" altLang="zh-TW" dirty="0" smtClean="0"/>
            <a:t>9:00</a:t>
          </a:r>
          <a:r>
            <a:rPr lang="zh-TW" altLang="en-US" dirty="0" smtClean="0"/>
            <a:t>開玩</a:t>
          </a:r>
          <a:endParaRPr lang="zh-TW" altLang="en-US" dirty="0"/>
        </a:p>
      </dgm:t>
    </dgm:pt>
    <dgm:pt modelId="{506A3588-E0B8-4164-9CFC-41537CFCC604}" type="parTrans" cxnId="{33B9A1AF-D01A-48F6-8463-300628BD99DF}">
      <dgm:prSet/>
      <dgm:spPr/>
      <dgm:t>
        <a:bodyPr/>
        <a:lstStyle/>
        <a:p>
          <a:endParaRPr lang="zh-TW" altLang="en-US"/>
        </a:p>
      </dgm:t>
    </dgm:pt>
    <dgm:pt modelId="{C3FC417D-C224-4EF3-B985-7535870403E0}" type="sibTrans" cxnId="{33B9A1AF-D01A-48F6-8463-300628BD99DF}">
      <dgm:prSet/>
      <dgm:spPr/>
      <dgm:t>
        <a:bodyPr/>
        <a:lstStyle/>
        <a:p>
          <a:endParaRPr lang="zh-TW" altLang="en-US"/>
        </a:p>
      </dgm:t>
    </dgm:pt>
    <dgm:pt modelId="{75832E74-FB1D-4714-BD13-2FFE4C34B0C7}">
      <dgm:prSet phldrT="[文字]"/>
      <dgm:spPr/>
      <dgm:t>
        <a:bodyPr/>
        <a:lstStyle/>
        <a:p>
          <a:r>
            <a:rPr lang="zh-TW" altLang="en-US" dirty="0" smtClean="0"/>
            <a:t>摩天輪</a:t>
          </a:r>
          <a:endParaRPr lang="zh-TW" altLang="en-US" dirty="0"/>
        </a:p>
      </dgm:t>
    </dgm:pt>
    <dgm:pt modelId="{D8D035EE-A58F-4C1C-A6CA-E7F5E8B6B5C2}" type="parTrans" cxnId="{21770F1D-9C6A-44DD-93AC-00D9A2CAEE95}">
      <dgm:prSet/>
      <dgm:spPr/>
      <dgm:t>
        <a:bodyPr/>
        <a:lstStyle/>
        <a:p>
          <a:endParaRPr lang="zh-TW" altLang="en-US"/>
        </a:p>
      </dgm:t>
    </dgm:pt>
    <dgm:pt modelId="{B01F2854-B31E-4F2C-8297-2748E97059B3}" type="sibTrans" cxnId="{21770F1D-9C6A-44DD-93AC-00D9A2CAEE95}">
      <dgm:prSet/>
      <dgm:spPr/>
      <dgm:t>
        <a:bodyPr/>
        <a:lstStyle/>
        <a:p>
          <a:endParaRPr lang="zh-TW" altLang="en-US"/>
        </a:p>
      </dgm:t>
    </dgm:pt>
    <dgm:pt modelId="{C4E432C1-FBAC-4EE2-9152-2FDFE4A8ED71}">
      <dgm:prSet phldrT="[文字]"/>
      <dgm:spPr/>
      <dgm:t>
        <a:bodyPr/>
        <a:lstStyle/>
        <a:p>
          <a:r>
            <a:rPr lang="zh-TW" altLang="en-US" dirty="0" smtClean="0"/>
            <a:t>宇宙迴旋</a:t>
          </a:r>
          <a:endParaRPr lang="zh-TW" altLang="en-US" dirty="0"/>
        </a:p>
      </dgm:t>
    </dgm:pt>
    <dgm:pt modelId="{C71B1B2F-1536-42B0-A3C4-A0E19FA00496}" type="parTrans" cxnId="{DD287141-5A65-4BD1-961D-5E44DA7A65A9}">
      <dgm:prSet/>
      <dgm:spPr/>
      <dgm:t>
        <a:bodyPr/>
        <a:lstStyle/>
        <a:p>
          <a:endParaRPr lang="zh-TW" altLang="en-US"/>
        </a:p>
      </dgm:t>
    </dgm:pt>
    <dgm:pt modelId="{635117A1-7493-4B1A-B8C0-61DBABFE2098}" type="sibTrans" cxnId="{DD287141-5A65-4BD1-961D-5E44DA7A65A9}">
      <dgm:prSet/>
      <dgm:spPr/>
      <dgm:t>
        <a:bodyPr/>
        <a:lstStyle/>
        <a:p>
          <a:endParaRPr lang="zh-TW" altLang="en-US"/>
        </a:p>
      </dgm:t>
    </dgm:pt>
    <dgm:pt modelId="{A8082A6A-9FA8-4FBB-B930-CFA94C71ED76}">
      <dgm:prSet phldrT="[文字]"/>
      <dgm:spPr/>
      <dgm:t>
        <a:bodyPr/>
        <a:lstStyle/>
        <a:p>
          <a:r>
            <a:rPr lang="zh-TW" altLang="en-US" dirty="0" smtClean="0"/>
            <a:t>雲霄飛車</a:t>
          </a:r>
          <a:endParaRPr lang="zh-TW" altLang="en-US" dirty="0"/>
        </a:p>
      </dgm:t>
    </dgm:pt>
    <dgm:pt modelId="{B4A1F001-FE20-4A22-A508-46CB033F974F}" type="sibTrans" cxnId="{6E94D790-1B52-4E3B-A377-DDEA11872E5F}">
      <dgm:prSet/>
      <dgm:spPr/>
      <dgm:t>
        <a:bodyPr/>
        <a:lstStyle/>
        <a:p>
          <a:endParaRPr lang="zh-TW" altLang="en-US"/>
        </a:p>
      </dgm:t>
    </dgm:pt>
    <dgm:pt modelId="{F7885252-46FF-4749-86A6-DABDEC317573}" type="parTrans" cxnId="{6E94D790-1B52-4E3B-A377-DDEA11872E5F}">
      <dgm:prSet/>
      <dgm:spPr/>
      <dgm:t>
        <a:bodyPr/>
        <a:lstStyle/>
        <a:p>
          <a:endParaRPr lang="zh-TW" altLang="en-US"/>
        </a:p>
      </dgm:t>
    </dgm:pt>
    <dgm:pt modelId="{97F995A9-6389-4667-8B9D-D563B05410BD}" type="pres">
      <dgm:prSet presAssocID="{1B8D71FB-2932-4A02-A9FA-37D9F356BFD8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D0B690F6-5949-42C0-A130-EE8EDB078714}" type="pres">
      <dgm:prSet presAssocID="{94C92D1E-D151-4B48-AC38-038F9E5A7BB7}" presName="node" presStyleLbl="node1" presStyleIdx="0" presStyleCnt="5" custRadScaleRad="90187" custRadScaleInc="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DB3E46E-EC4B-41CA-8FDD-C5E317ED3909}" type="pres">
      <dgm:prSet presAssocID="{403B54B3-3AF3-4A6B-ABB0-043061DBC7A7}" presName="sibTrans" presStyleLbl="sibTrans2D1" presStyleIdx="0" presStyleCnt="5"/>
      <dgm:spPr/>
      <dgm:t>
        <a:bodyPr/>
        <a:lstStyle/>
        <a:p>
          <a:endParaRPr lang="zh-TW" altLang="en-US"/>
        </a:p>
      </dgm:t>
    </dgm:pt>
    <dgm:pt modelId="{79C54BBE-0B8F-42E4-85F7-8A1840D48CBB}" type="pres">
      <dgm:prSet presAssocID="{403B54B3-3AF3-4A6B-ABB0-043061DBC7A7}" presName="connectorText" presStyleLbl="sibTrans2D1" presStyleIdx="0" presStyleCnt="5"/>
      <dgm:spPr/>
      <dgm:t>
        <a:bodyPr/>
        <a:lstStyle/>
        <a:p>
          <a:endParaRPr lang="zh-TW" altLang="en-US"/>
        </a:p>
      </dgm:t>
    </dgm:pt>
    <dgm:pt modelId="{831655AB-02B7-40C5-9B75-EBED127A506A}" type="pres">
      <dgm:prSet presAssocID="{D328C431-FA56-48E3-9766-614E04B03C9C}" presName="node" presStyleLbl="node1" presStyleIdx="1" presStyleCnt="5" custRadScaleRad="65397" custRadScaleInc="-3270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C355B65-12F5-4191-AD08-53A5D94C5E2A}" type="pres">
      <dgm:prSet presAssocID="{C3FC417D-C224-4EF3-B985-7535870403E0}" presName="sibTrans" presStyleLbl="sibTrans2D1" presStyleIdx="1" presStyleCnt="5"/>
      <dgm:spPr/>
      <dgm:t>
        <a:bodyPr/>
        <a:lstStyle/>
        <a:p>
          <a:endParaRPr lang="zh-TW" altLang="en-US"/>
        </a:p>
      </dgm:t>
    </dgm:pt>
    <dgm:pt modelId="{53A0C58F-F771-4A7B-873E-FFAB588BD8B3}" type="pres">
      <dgm:prSet presAssocID="{C3FC417D-C224-4EF3-B985-7535870403E0}" presName="connectorText" presStyleLbl="sibTrans2D1" presStyleIdx="1" presStyleCnt="5"/>
      <dgm:spPr/>
      <dgm:t>
        <a:bodyPr/>
        <a:lstStyle/>
        <a:p>
          <a:endParaRPr lang="zh-TW" altLang="en-US"/>
        </a:p>
      </dgm:t>
    </dgm:pt>
    <dgm:pt modelId="{6F393D83-325E-4E4F-A764-31EA2689B3C1}" type="pres">
      <dgm:prSet presAssocID="{A8082A6A-9FA8-4FBB-B930-CFA94C71ED76}" presName="node" presStyleLbl="node1" presStyleIdx="2" presStyleCnt="5" custRadScaleRad="68147" custRadScaleInc="-5025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2E7FB1F-78B2-4F3C-96A2-10CE33651B18}" type="pres">
      <dgm:prSet presAssocID="{B4A1F001-FE20-4A22-A508-46CB033F974F}" presName="sibTrans" presStyleLbl="sibTrans2D1" presStyleIdx="2" presStyleCnt="5"/>
      <dgm:spPr/>
      <dgm:t>
        <a:bodyPr/>
        <a:lstStyle/>
        <a:p>
          <a:endParaRPr lang="zh-TW" altLang="en-US"/>
        </a:p>
      </dgm:t>
    </dgm:pt>
    <dgm:pt modelId="{434BB7F0-0865-49F6-8BD7-5D295E9C3A1D}" type="pres">
      <dgm:prSet presAssocID="{B4A1F001-FE20-4A22-A508-46CB033F974F}" presName="connectorText" presStyleLbl="sibTrans2D1" presStyleIdx="2" presStyleCnt="5"/>
      <dgm:spPr/>
      <dgm:t>
        <a:bodyPr/>
        <a:lstStyle/>
        <a:p>
          <a:endParaRPr lang="zh-TW" altLang="en-US"/>
        </a:p>
      </dgm:t>
    </dgm:pt>
    <dgm:pt modelId="{D4267D27-851C-40E3-AE84-B728CA1E6437}" type="pres">
      <dgm:prSet presAssocID="{75832E74-FB1D-4714-BD13-2FFE4C34B0C7}" presName="node" presStyleLbl="node1" presStyleIdx="3" presStyleCnt="5" custRadScaleRad="74569" custRadScaleInc="25471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B69AD82-EFBD-42EE-B5C8-EA95D402882F}" type="pres">
      <dgm:prSet presAssocID="{B01F2854-B31E-4F2C-8297-2748E97059B3}" presName="sibTrans" presStyleLbl="sibTrans2D1" presStyleIdx="3" presStyleCnt="5"/>
      <dgm:spPr/>
      <dgm:t>
        <a:bodyPr/>
        <a:lstStyle/>
        <a:p>
          <a:endParaRPr lang="zh-TW" altLang="en-US"/>
        </a:p>
      </dgm:t>
    </dgm:pt>
    <dgm:pt modelId="{67CC0EFE-B215-4EC0-BF49-3285DC626981}" type="pres">
      <dgm:prSet presAssocID="{B01F2854-B31E-4F2C-8297-2748E97059B3}" presName="connectorText" presStyleLbl="sibTrans2D1" presStyleIdx="3" presStyleCnt="5"/>
      <dgm:spPr/>
      <dgm:t>
        <a:bodyPr/>
        <a:lstStyle/>
        <a:p>
          <a:endParaRPr lang="zh-TW" altLang="en-US"/>
        </a:p>
      </dgm:t>
    </dgm:pt>
    <dgm:pt modelId="{B58B5228-C48E-45E1-9F17-68C20B8C4E5A}" type="pres">
      <dgm:prSet presAssocID="{C4E432C1-FBAC-4EE2-9152-2FDFE4A8ED71}" presName="node" presStyleLbl="node1" presStyleIdx="4" presStyleCnt="5" custRadScaleRad="78659" custRadScaleInc="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D330242-B8E0-4323-BC99-714AB7ABF4E4}" type="pres">
      <dgm:prSet presAssocID="{635117A1-7493-4B1A-B8C0-61DBABFE2098}" presName="sibTrans" presStyleLbl="sibTrans2D1" presStyleIdx="4" presStyleCnt="5"/>
      <dgm:spPr/>
      <dgm:t>
        <a:bodyPr/>
        <a:lstStyle/>
        <a:p>
          <a:endParaRPr lang="zh-TW" altLang="en-US"/>
        </a:p>
      </dgm:t>
    </dgm:pt>
    <dgm:pt modelId="{7294962E-B9D2-48C5-A88E-71E6A0CF83E8}" type="pres">
      <dgm:prSet presAssocID="{635117A1-7493-4B1A-B8C0-61DBABFE2098}" presName="connectorText" presStyleLbl="sibTrans2D1" presStyleIdx="4" presStyleCnt="5"/>
      <dgm:spPr/>
      <dgm:t>
        <a:bodyPr/>
        <a:lstStyle/>
        <a:p>
          <a:endParaRPr lang="zh-TW" altLang="en-US"/>
        </a:p>
      </dgm:t>
    </dgm:pt>
  </dgm:ptLst>
  <dgm:cxnLst>
    <dgm:cxn modelId="{76CA13C0-049A-4DD0-AFB2-5C3808CFC134}" type="presOf" srcId="{403B54B3-3AF3-4A6B-ABB0-043061DBC7A7}" destId="{ADB3E46E-EC4B-41CA-8FDD-C5E317ED3909}" srcOrd="0" destOrd="0" presId="urn:microsoft.com/office/officeart/2005/8/layout/cycle7"/>
    <dgm:cxn modelId="{90CC36A7-DFD8-40D6-A5E5-D21ECCBCAD1A}" type="presOf" srcId="{635117A1-7493-4B1A-B8C0-61DBABFE2098}" destId="{7294962E-B9D2-48C5-A88E-71E6A0CF83E8}" srcOrd="1" destOrd="0" presId="urn:microsoft.com/office/officeart/2005/8/layout/cycle7"/>
    <dgm:cxn modelId="{9479D38F-BFE0-4191-BC6C-81E2FCD71B5F}" type="presOf" srcId="{C3FC417D-C224-4EF3-B985-7535870403E0}" destId="{53A0C58F-F771-4A7B-873E-FFAB588BD8B3}" srcOrd="1" destOrd="0" presId="urn:microsoft.com/office/officeart/2005/8/layout/cycle7"/>
    <dgm:cxn modelId="{C45AFC79-EED8-4F90-890C-C48432579B6B}" type="presOf" srcId="{403B54B3-3AF3-4A6B-ABB0-043061DBC7A7}" destId="{79C54BBE-0B8F-42E4-85F7-8A1840D48CBB}" srcOrd="1" destOrd="0" presId="urn:microsoft.com/office/officeart/2005/8/layout/cycle7"/>
    <dgm:cxn modelId="{680B7E74-737A-49D3-B221-69D05DEDE40F}" type="presOf" srcId="{D328C431-FA56-48E3-9766-614E04B03C9C}" destId="{831655AB-02B7-40C5-9B75-EBED127A506A}" srcOrd="0" destOrd="0" presId="urn:microsoft.com/office/officeart/2005/8/layout/cycle7"/>
    <dgm:cxn modelId="{6F688EDA-F2A4-4CFA-9493-6405F0F6C7A5}" srcId="{1B8D71FB-2932-4A02-A9FA-37D9F356BFD8}" destId="{94C92D1E-D151-4B48-AC38-038F9E5A7BB7}" srcOrd="0" destOrd="0" parTransId="{F57E9528-CA7C-4850-94CE-92B71C604510}" sibTransId="{403B54B3-3AF3-4A6B-ABB0-043061DBC7A7}"/>
    <dgm:cxn modelId="{33B9A1AF-D01A-48F6-8463-300628BD99DF}" srcId="{1B8D71FB-2932-4A02-A9FA-37D9F356BFD8}" destId="{D328C431-FA56-48E3-9766-614E04B03C9C}" srcOrd="1" destOrd="0" parTransId="{506A3588-E0B8-4164-9CFC-41537CFCC604}" sibTransId="{C3FC417D-C224-4EF3-B985-7535870403E0}"/>
    <dgm:cxn modelId="{FCEC55DE-4ABF-4596-832C-CD02761C2071}" type="presOf" srcId="{94C92D1E-D151-4B48-AC38-038F9E5A7BB7}" destId="{D0B690F6-5949-42C0-A130-EE8EDB078714}" srcOrd="0" destOrd="0" presId="urn:microsoft.com/office/officeart/2005/8/layout/cycle7"/>
    <dgm:cxn modelId="{6E5DD339-4F51-4A45-AAC3-839E080B7651}" type="presOf" srcId="{A8082A6A-9FA8-4FBB-B930-CFA94C71ED76}" destId="{6F393D83-325E-4E4F-A764-31EA2689B3C1}" srcOrd="0" destOrd="0" presId="urn:microsoft.com/office/officeart/2005/8/layout/cycle7"/>
    <dgm:cxn modelId="{6E94D790-1B52-4E3B-A377-DDEA11872E5F}" srcId="{1B8D71FB-2932-4A02-A9FA-37D9F356BFD8}" destId="{A8082A6A-9FA8-4FBB-B930-CFA94C71ED76}" srcOrd="2" destOrd="0" parTransId="{F7885252-46FF-4749-86A6-DABDEC317573}" sibTransId="{B4A1F001-FE20-4A22-A508-46CB033F974F}"/>
    <dgm:cxn modelId="{DD287141-5A65-4BD1-961D-5E44DA7A65A9}" srcId="{1B8D71FB-2932-4A02-A9FA-37D9F356BFD8}" destId="{C4E432C1-FBAC-4EE2-9152-2FDFE4A8ED71}" srcOrd="4" destOrd="0" parTransId="{C71B1B2F-1536-42B0-A3C4-A0E19FA00496}" sibTransId="{635117A1-7493-4B1A-B8C0-61DBABFE2098}"/>
    <dgm:cxn modelId="{63C08935-15DE-4C41-9464-743CD41998FA}" type="presOf" srcId="{75832E74-FB1D-4714-BD13-2FFE4C34B0C7}" destId="{D4267D27-851C-40E3-AE84-B728CA1E6437}" srcOrd="0" destOrd="0" presId="urn:microsoft.com/office/officeart/2005/8/layout/cycle7"/>
    <dgm:cxn modelId="{5A9A24E5-4948-4F6A-90A8-C402814CED47}" type="presOf" srcId="{C3FC417D-C224-4EF3-B985-7535870403E0}" destId="{CC355B65-12F5-4191-AD08-53A5D94C5E2A}" srcOrd="0" destOrd="0" presId="urn:microsoft.com/office/officeart/2005/8/layout/cycle7"/>
    <dgm:cxn modelId="{4CFFF5D3-AF60-40BB-BBFA-07742AA2FC46}" type="presOf" srcId="{B4A1F001-FE20-4A22-A508-46CB033F974F}" destId="{434BB7F0-0865-49F6-8BD7-5D295E9C3A1D}" srcOrd="1" destOrd="0" presId="urn:microsoft.com/office/officeart/2005/8/layout/cycle7"/>
    <dgm:cxn modelId="{C556C7FF-3BF7-4B5E-AD8E-E532CA5DB6AA}" type="presOf" srcId="{635117A1-7493-4B1A-B8C0-61DBABFE2098}" destId="{DD330242-B8E0-4323-BC99-714AB7ABF4E4}" srcOrd="0" destOrd="0" presId="urn:microsoft.com/office/officeart/2005/8/layout/cycle7"/>
    <dgm:cxn modelId="{107C7F9C-F448-4F79-8C69-AD9F35307F4E}" type="presOf" srcId="{B4A1F001-FE20-4A22-A508-46CB033F974F}" destId="{D2E7FB1F-78B2-4F3C-96A2-10CE33651B18}" srcOrd="0" destOrd="0" presId="urn:microsoft.com/office/officeart/2005/8/layout/cycle7"/>
    <dgm:cxn modelId="{8426D7D0-AD4E-4519-A81D-437B8191E788}" type="presOf" srcId="{C4E432C1-FBAC-4EE2-9152-2FDFE4A8ED71}" destId="{B58B5228-C48E-45E1-9F17-68C20B8C4E5A}" srcOrd="0" destOrd="0" presId="urn:microsoft.com/office/officeart/2005/8/layout/cycle7"/>
    <dgm:cxn modelId="{16293C03-2AFD-4640-B03C-E3DB4A61AA83}" type="presOf" srcId="{B01F2854-B31E-4F2C-8297-2748E97059B3}" destId="{67CC0EFE-B215-4EC0-BF49-3285DC626981}" srcOrd="1" destOrd="0" presId="urn:microsoft.com/office/officeart/2005/8/layout/cycle7"/>
    <dgm:cxn modelId="{DA85C83E-0E17-4374-AEE7-486D168CCCC0}" type="presOf" srcId="{B01F2854-B31E-4F2C-8297-2748E97059B3}" destId="{8B69AD82-EFBD-42EE-B5C8-EA95D402882F}" srcOrd="0" destOrd="0" presId="urn:microsoft.com/office/officeart/2005/8/layout/cycle7"/>
    <dgm:cxn modelId="{736D2F3C-E390-48BE-BF95-609E6CA8253C}" type="presOf" srcId="{1B8D71FB-2932-4A02-A9FA-37D9F356BFD8}" destId="{97F995A9-6389-4667-8B9D-D563B05410BD}" srcOrd="0" destOrd="0" presId="urn:microsoft.com/office/officeart/2005/8/layout/cycle7"/>
    <dgm:cxn modelId="{21770F1D-9C6A-44DD-93AC-00D9A2CAEE95}" srcId="{1B8D71FB-2932-4A02-A9FA-37D9F356BFD8}" destId="{75832E74-FB1D-4714-BD13-2FFE4C34B0C7}" srcOrd="3" destOrd="0" parTransId="{D8D035EE-A58F-4C1C-A6CA-E7F5E8B6B5C2}" sibTransId="{B01F2854-B31E-4F2C-8297-2748E97059B3}"/>
    <dgm:cxn modelId="{B9D78B12-D07B-4023-A07D-DBAA933560E9}" type="presParOf" srcId="{97F995A9-6389-4667-8B9D-D563B05410BD}" destId="{D0B690F6-5949-42C0-A130-EE8EDB078714}" srcOrd="0" destOrd="0" presId="urn:microsoft.com/office/officeart/2005/8/layout/cycle7"/>
    <dgm:cxn modelId="{FC90964D-9180-465B-9EC1-2B5751BC5DF1}" type="presParOf" srcId="{97F995A9-6389-4667-8B9D-D563B05410BD}" destId="{ADB3E46E-EC4B-41CA-8FDD-C5E317ED3909}" srcOrd="1" destOrd="0" presId="urn:microsoft.com/office/officeart/2005/8/layout/cycle7"/>
    <dgm:cxn modelId="{09011C91-6365-4DA7-9B34-070298362561}" type="presParOf" srcId="{ADB3E46E-EC4B-41CA-8FDD-C5E317ED3909}" destId="{79C54BBE-0B8F-42E4-85F7-8A1840D48CBB}" srcOrd="0" destOrd="0" presId="urn:microsoft.com/office/officeart/2005/8/layout/cycle7"/>
    <dgm:cxn modelId="{7B787146-A5DC-4799-8BAB-C6516A585F7E}" type="presParOf" srcId="{97F995A9-6389-4667-8B9D-D563B05410BD}" destId="{831655AB-02B7-40C5-9B75-EBED127A506A}" srcOrd="2" destOrd="0" presId="urn:microsoft.com/office/officeart/2005/8/layout/cycle7"/>
    <dgm:cxn modelId="{C8CBD7BA-FD8A-4F0C-BB55-21A9F5DB5434}" type="presParOf" srcId="{97F995A9-6389-4667-8B9D-D563B05410BD}" destId="{CC355B65-12F5-4191-AD08-53A5D94C5E2A}" srcOrd="3" destOrd="0" presId="urn:microsoft.com/office/officeart/2005/8/layout/cycle7"/>
    <dgm:cxn modelId="{D80F1DAD-5645-447F-9576-42F5D7BB3853}" type="presParOf" srcId="{CC355B65-12F5-4191-AD08-53A5D94C5E2A}" destId="{53A0C58F-F771-4A7B-873E-FFAB588BD8B3}" srcOrd="0" destOrd="0" presId="urn:microsoft.com/office/officeart/2005/8/layout/cycle7"/>
    <dgm:cxn modelId="{9427F74D-5379-40A4-BE9A-DF2F0F845249}" type="presParOf" srcId="{97F995A9-6389-4667-8B9D-D563B05410BD}" destId="{6F393D83-325E-4E4F-A764-31EA2689B3C1}" srcOrd="4" destOrd="0" presId="urn:microsoft.com/office/officeart/2005/8/layout/cycle7"/>
    <dgm:cxn modelId="{EFE6A5EC-F17B-4C06-806A-2940CA998927}" type="presParOf" srcId="{97F995A9-6389-4667-8B9D-D563B05410BD}" destId="{D2E7FB1F-78B2-4F3C-96A2-10CE33651B18}" srcOrd="5" destOrd="0" presId="urn:microsoft.com/office/officeart/2005/8/layout/cycle7"/>
    <dgm:cxn modelId="{579AD111-62D0-4767-8DB9-9F409983FC13}" type="presParOf" srcId="{D2E7FB1F-78B2-4F3C-96A2-10CE33651B18}" destId="{434BB7F0-0865-49F6-8BD7-5D295E9C3A1D}" srcOrd="0" destOrd="0" presId="urn:microsoft.com/office/officeart/2005/8/layout/cycle7"/>
    <dgm:cxn modelId="{CBBF47E4-7B1F-44B5-9444-374EC9ED99C9}" type="presParOf" srcId="{97F995A9-6389-4667-8B9D-D563B05410BD}" destId="{D4267D27-851C-40E3-AE84-B728CA1E6437}" srcOrd="6" destOrd="0" presId="urn:microsoft.com/office/officeart/2005/8/layout/cycle7"/>
    <dgm:cxn modelId="{A1430EBA-8F14-440E-A2AD-9D6797574C5A}" type="presParOf" srcId="{97F995A9-6389-4667-8B9D-D563B05410BD}" destId="{8B69AD82-EFBD-42EE-B5C8-EA95D402882F}" srcOrd="7" destOrd="0" presId="urn:microsoft.com/office/officeart/2005/8/layout/cycle7"/>
    <dgm:cxn modelId="{1509E425-E98B-44E6-973B-4A3FEC8D4EED}" type="presParOf" srcId="{8B69AD82-EFBD-42EE-B5C8-EA95D402882F}" destId="{67CC0EFE-B215-4EC0-BF49-3285DC626981}" srcOrd="0" destOrd="0" presId="urn:microsoft.com/office/officeart/2005/8/layout/cycle7"/>
    <dgm:cxn modelId="{78BC436B-4758-4FCA-BDB9-D77BA6F943E1}" type="presParOf" srcId="{97F995A9-6389-4667-8B9D-D563B05410BD}" destId="{B58B5228-C48E-45E1-9F17-68C20B8C4E5A}" srcOrd="8" destOrd="0" presId="urn:microsoft.com/office/officeart/2005/8/layout/cycle7"/>
    <dgm:cxn modelId="{93AA4B74-877D-469E-8602-71C9112837CC}" type="presParOf" srcId="{97F995A9-6389-4667-8B9D-D563B05410BD}" destId="{DD330242-B8E0-4323-BC99-714AB7ABF4E4}" srcOrd="9" destOrd="0" presId="urn:microsoft.com/office/officeart/2005/8/layout/cycle7"/>
    <dgm:cxn modelId="{090CC802-DF53-48C1-864F-D139A0A0C5A1}" type="presParOf" srcId="{DD330242-B8E0-4323-BC99-714AB7ABF4E4}" destId="{7294962E-B9D2-48C5-A88E-71E6A0CF83E8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B690F6-5949-42C0-A130-EE8EDB078714}">
      <dsp:nvSpPr>
        <dsp:cNvPr id="0" name=""/>
        <dsp:cNvSpPr/>
      </dsp:nvSpPr>
      <dsp:spPr>
        <a:xfrm>
          <a:off x="5544655" y="250570"/>
          <a:ext cx="1814614" cy="90730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000" kern="1200" dirty="0" smtClean="0">
              <a:latin typeface="文鼎特圓" panose="020B0609010101010101" pitchFamily="49" charset="-120"/>
              <a:ea typeface="文鼎特圓" panose="020B0609010101010101" pitchFamily="49" charset="-120"/>
            </a:rPr>
            <a:t>8:00</a:t>
          </a:r>
          <a:r>
            <a:rPr lang="zh-TW" altLang="en-US" sz="3000" kern="1200" dirty="0" smtClean="0">
              <a:latin typeface="文鼎特圓" panose="020B0609010101010101" pitchFamily="49" charset="-120"/>
              <a:ea typeface="文鼎特圓" panose="020B0609010101010101" pitchFamily="49" charset="-120"/>
            </a:rPr>
            <a:t>到校</a:t>
          </a:r>
          <a:endParaRPr lang="zh-TW" altLang="en-US" sz="3000" kern="1200" dirty="0">
            <a:latin typeface="文鼎特圓" panose="020B0609010101010101" pitchFamily="49" charset="-120"/>
            <a:ea typeface="文鼎特圓" panose="020B0609010101010101" pitchFamily="49" charset="-120"/>
          </a:endParaRPr>
        </a:p>
      </dsp:txBody>
      <dsp:txXfrm>
        <a:off x="5571229" y="277144"/>
        <a:ext cx="1761466" cy="854159"/>
      </dsp:txXfrm>
    </dsp:sp>
    <dsp:sp modelId="{ADB3E46E-EC4B-41CA-8FDD-C5E317ED3909}">
      <dsp:nvSpPr>
        <dsp:cNvPr id="0" name=""/>
        <dsp:cNvSpPr/>
      </dsp:nvSpPr>
      <dsp:spPr>
        <a:xfrm rot="2728471">
          <a:off x="6858956" y="1282098"/>
          <a:ext cx="635115" cy="317557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10000">
          <a:bevelT w="40600" h="2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300" kern="1200"/>
        </a:p>
      </dsp:txBody>
      <dsp:txXfrm>
        <a:off x="6954223" y="1345609"/>
        <a:ext cx="444581" cy="190535"/>
      </dsp:txXfrm>
    </dsp:sp>
    <dsp:sp modelId="{831655AB-02B7-40C5-9B75-EBED127A506A}">
      <dsp:nvSpPr>
        <dsp:cNvPr id="0" name=""/>
        <dsp:cNvSpPr/>
      </dsp:nvSpPr>
      <dsp:spPr>
        <a:xfrm>
          <a:off x="6993757" y="1723876"/>
          <a:ext cx="1814614" cy="90730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000" kern="1200" dirty="0" smtClean="0"/>
            <a:t>9:00</a:t>
          </a:r>
          <a:r>
            <a:rPr lang="zh-TW" altLang="en-US" sz="3000" kern="1200" dirty="0" smtClean="0"/>
            <a:t>開玩</a:t>
          </a:r>
          <a:endParaRPr lang="zh-TW" altLang="en-US" sz="3000" kern="1200" dirty="0"/>
        </a:p>
      </dsp:txBody>
      <dsp:txXfrm>
        <a:off x="7020331" y="1750450"/>
        <a:ext cx="1761466" cy="854159"/>
      </dsp:txXfrm>
    </dsp:sp>
    <dsp:sp modelId="{CC355B65-12F5-4191-AD08-53A5D94C5E2A}">
      <dsp:nvSpPr>
        <dsp:cNvPr id="0" name=""/>
        <dsp:cNvSpPr/>
      </dsp:nvSpPr>
      <dsp:spPr>
        <a:xfrm rot="5474350">
          <a:off x="7563506" y="2943414"/>
          <a:ext cx="635115" cy="317557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10000">
          <a:bevelT w="40600" h="2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300" kern="1200"/>
        </a:p>
      </dsp:txBody>
      <dsp:txXfrm rot="10800000">
        <a:off x="7658773" y="3006925"/>
        <a:ext cx="444581" cy="190535"/>
      </dsp:txXfrm>
    </dsp:sp>
    <dsp:sp modelId="{6F393D83-325E-4E4F-A764-31EA2689B3C1}">
      <dsp:nvSpPr>
        <dsp:cNvPr id="0" name=""/>
        <dsp:cNvSpPr/>
      </dsp:nvSpPr>
      <dsp:spPr>
        <a:xfrm>
          <a:off x="6953755" y="3573202"/>
          <a:ext cx="1814614" cy="90730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dirty="0" smtClean="0"/>
            <a:t>雲霄飛車</a:t>
          </a:r>
          <a:endParaRPr lang="zh-TW" altLang="en-US" sz="3000" kern="1200" dirty="0"/>
        </a:p>
      </dsp:txBody>
      <dsp:txXfrm>
        <a:off x="6980329" y="3599776"/>
        <a:ext cx="1761466" cy="854159"/>
      </dsp:txXfrm>
    </dsp:sp>
    <dsp:sp modelId="{D2E7FB1F-78B2-4F3C-96A2-10CE33651B18}">
      <dsp:nvSpPr>
        <dsp:cNvPr id="0" name=""/>
        <dsp:cNvSpPr/>
      </dsp:nvSpPr>
      <dsp:spPr>
        <a:xfrm rot="10400855">
          <a:off x="6163927" y="4028978"/>
          <a:ext cx="635115" cy="317557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10000">
          <a:bevelT w="40600" h="2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300" kern="1200"/>
        </a:p>
      </dsp:txBody>
      <dsp:txXfrm rot="10800000">
        <a:off x="6259194" y="4092489"/>
        <a:ext cx="444581" cy="190535"/>
      </dsp:txXfrm>
    </dsp:sp>
    <dsp:sp modelId="{D4267D27-851C-40E3-AE84-B728CA1E6437}">
      <dsp:nvSpPr>
        <dsp:cNvPr id="0" name=""/>
        <dsp:cNvSpPr/>
      </dsp:nvSpPr>
      <dsp:spPr>
        <a:xfrm>
          <a:off x="4194600" y="3895005"/>
          <a:ext cx="1814614" cy="90730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dirty="0" smtClean="0"/>
            <a:t>摩天輪</a:t>
          </a:r>
          <a:endParaRPr lang="zh-TW" altLang="en-US" sz="3000" kern="1200" dirty="0"/>
        </a:p>
      </dsp:txBody>
      <dsp:txXfrm>
        <a:off x="4221174" y="3921579"/>
        <a:ext cx="1761466" cy="854159"/>
      </dsp:txXfrm>
    </dsp:sp>
    <dsp:sp modelId="{8B69AD82-EFBD-42EE-B5C8-EA95D402882F}">
      <dsp:nvSpPr>
        <dsp:cNvPr id="0" name=""/>
        <dsp:cNvSpPr/>
      </dsp:nvSpPr>
      <dsp:spPr>
        <a:xfrm rot="15244943">
          <a:off x="4504491" y="3208574"/>
          <a:ext cx="635115" cy="317557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10000">
          <a:bevelT w="40600" h="2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300" kern="1200"/>
        </a:p>
      </dsp:txBody>
      <dsp:txXfrm rot="10800000">
        <a:off x="4599758" y="3272085"/>
        <a:ext cx="444581" cy="190535"/>
      </dsp:txXfrm>
    </dsp:sp>
    <dsp:sp modelId="{B58B5228-C48E-45E1-9F17-68C20B8C4E5A}">
      <dsp:nvSpPr>
        <dsp:cNvPr id="0" name=""/>
        <dsp:cNvSpPr/>
      </dsp:nvSpPr>
      <dsp:spPr>
        <a:xfrm>
          <a:off x="3634883" y="1932394"/>
          <a:ext cx="1814614" cy="90730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dirty="0" smtClean="0"/>
            <a:t>宇宙迴旋</a:t>
          </a:r>
          <a:endParaRPr lang="zh-TW" altLang="en-US" sz="3000" kern="1200" dirty="0"/>
        </a:p>
      </dsp:txBody>
      <dsp:txXfrm>
        <a:off x="3661457" y="1958968"/>
        <a:ext cx="1761466" cy="854159"/>
      </dsp:txXfrm>
    </dsp:sp>
    <dsp:sp modelId="{DD330242-B8E0-4323-BC99-714AB7ABF4E4}">
      <dsp:nvSpPr>
        <dsp:cNvPr id="0" name=""/>
        <dsp:cNvSpPr/>
      </dsp:nvSpPr>
      <dsp:spPr>
        <a:xfrm rot="19117891">
          <a:off x="5179519" y="1386357"/>
          <a:ext cx="635115" cy="317557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10000">
          <a:bevelT w="40600" h="2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300" kern="1200"/>
        </a:p>
      </dsp:txBody>
      <dsp:txXfrm>
        <a:off x="5274786" y="1449868"/>
        <a:ext cx="444581" cy="19053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84397-C8CB-4EF8-952B-C61675C661D8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78658-5F3B-4CEF-B5E2-6B1D6547A44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511578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84397-C8CB-4EF8-952B-C61675C661D8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78658-5F3B-4CEF-B5E2-6B1D6547A44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343486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84397-C8CB-4EF8-952B-C61675C661D8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78658-5F3B-4CEF-B5E2-6B1D6547A44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392681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84397-C8CB-4EF8-952B-C61675C661D8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78658-5F3B-4CEF-B5E2-6B1D6547A44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195996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84397-C8CB-4EF8-952B-C61675C661D8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78658-5F3B-4CEF-B5E2-6B1D6547A44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59159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84397-C8CB-4EF8-952B-C61675C661D8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78658-5F3B-4CEF-B5E2-6B1D6547A44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0981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84397-C8CB-4EF8-952B-C61675C661D8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78658-5F3B-4CEF-B5E2-6B1D6547A44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15136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84397-C8CB-4EF8-952B-C61675C661D8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78658-5F3B-4CEF-B5E2-6B1D6547A44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744032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84397-C8CB-4EF8-952B-C61675C661D8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78658-5F3B-4CEF-B5E2-6B1D6547A44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37875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84397-C8CB-4EF8-952B-C61675C661D8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78658-5F3B-4CEF-B5E2-6B1D6547A44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9292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84397-C8CB-4EF8-952B-C61675C661D8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78658-5F3B-4CEF-B5E2-6B1D6547A44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92257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684397-C8CB-4EF8-952B-C61675C661D8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B78658-5F3B-4CEF-B5E2-6B1D6547A44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613353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KTDxrilKr3s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Keda8BhREek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latin typeface="文鼎疊圓體" panose="020B0609010101010101" pitchFamily="49" charset="-120"/>
                <a:ea typeface="文鼎疊圓體" panose="020B0609010101010101" pitchFamily="49" charset="-120"/>
              </a:rPr>
              <a:t>兒童樂園</a:t>
            </a:r>
            <a:endParaRPr lang="zh-TW" altLang="en-US" dirty="0">
              <a:latin typeface="文鼎疊圓體" panose="020B0609010101010101" pitchFamily="49" charset="-120"/>
              <a:ea typeface="文鼎疊圓體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768941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>
                <a:latin typeface="文鼎疊圓體" panose="020B0609010101010101" pitchFamily="49" charset="-120"/>
                <a:ea typeface="文鼎疊圓體" panose="020B0609010101010101" pitchFamily="49" charset="-120"/>
              </a:rPr>
              <a:t>行程規劃</a:t>
            </a:r>
            <a:endParaRPr lang="zh-TW" altLang="en-US" dirty="0">
              <a:latin typeface="文鼎疊圓體" panose="020B0609010101010101" pitchFamily="49" charset="-120"/>
              <a:ea typeface="文鼎疊圓體" panose="020B0609010101010101" pitchFamily="49" charset="-120"/>
            </a:endParaRP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0186"/>
              </p:ext>
            </p:extLst>
          </p:nvPr>
        </p:nvGraphicFramePr>
        <p:xfrm>
          <a:off x="-355963" y="1463039"/>
          <a:ext cx="12903926" cy="55255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21794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票價</a:t>
            </a:r>
            <a:endParaRPr lang="zh-TW" altLang="en-US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graphicFrame>
        <p:nvGraphicFramePr>
          <p:cNvPr id="8" name="內容版面配置區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4175004"/>
              </p:ext>
            </p:extLst>
          </p:nvPr>
        </p:nvGraphicFramePr>
        <p:xfrm>
          <a:off x="493123" y="2233748"/>
          <a:ext cx="11205753" cy="3004457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1680863">
                  <a:extLst>
                    <a:ext uri="{9D8B030D-6E8A-4147-A177-3AD203B41FA5}">
                      <a16:colId xmlns:a16="http://schemas.microsoft.com/office/drawing/2014/main" val="3521308538"/>
                    </a:ext>
                  </a:extLst>
                </a:gridCol>
                <a:gridCol w="1680863">
                  <a:extLst>
                    <a:ext uri="{9D8B030D-6E8A-4147-A177-3AD203B41FA5}">
                      <a16:colId xmlns:a16="http://schemas.microsoft.com/office/drawing/2014/main" val="3371962994"/>
                    </a:ext>
                  </a:extLst>
                </a:gridCol>
                <a:gridCol w="1680863">
                  <a:extLst>
                    <a:ext uri="{9D8B030D-6E8A-4147-A177-3AD203B41FA5}">
                      <a16:colId xmlns:a16="http://schemas.microsoft.com/office/drawing/2014/main" val="2143605824"/>
                    </a:ext>
                  </a:extLst>
                </a:gridCol>
                <a:gridCol w="1680863">
                  <a:extLst>
                    <a:ext uri="{9D8B030D-6E8A-4147-A177-3AD203B41FA5}">
                      <a16:colId xmlns:a16="http://schemas.microsoft.com/office/drawing/2014/main" val="1625348616"/>
                    </a:ext>
                  </a:extLst>
                </a:gridCol>
                <a:gridCol w="1680863">
                  <a:extLst>
                    <a:ext uri="{9D8B030D-6E8A-4147-A177-3AD203B41FA5}">
                      <a16:colId xmlns:a16="http://schemas.microsoft.com/office/drawing/2014/main" val="4206334398"/>
                    </a:ext>
                  </a:extLst>
                </a:gridCol>
                <a:gridCol w="1680863">
                  <a:extLst>
                    <a:ext uri="{9D8B030D-6E8A-4147-A177-3AD203B41FA5}">
                      <a16:colId xmlns:a16="http://schemas.microsoft.com/office/drawing/2014/main" val="3385355663"/>
                    </a:ext>
                  </a:extLst>
                </a:gridCol>
                <a:gridCol w="1120575">
                  <a:extLst>
                    <a:ext uri="{9D8B030D-6E8A-4147-A177-3AD203B41FA5}">
                      <a16:colId xmlns:a16="http://schemas.microsoft.com/office/drawing/2014/main" val="3288326524"/>
                    </a:ext>
                  </a:extLst>
                </a:gridCol>
              </a:tblGrid>
              <a:tr h="565774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票種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>
                          <a:effectLst/>
                        </a:rPr>
                        <a:t>門票</a:t>
                      </a:r>
                      <a:r>
                        <a:rPr lang="en-US" altLang="zh-TW">
                          <a:effectLst/>
                        </a:rPr>
                        <a:t>【</a:t>
                      </a:r>
                      <a:r>
                        <a:rPr lang="zh-TW" altLang="en-US">
                          <a:effectLst/>
                        </a:rPr>
                        <a:t>適用紙本五倍券及數位五倍券</a:t>
                      </a:r>
                      <a:r>
                        <a:rPr lang="en-US" altLang="zh-TW">
                          <a:effectLst/>
                        </a:rPr>
                        <a:t>】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>
                          <a:effectLst/>
                        </a:rPr>
                        <a:t>園區自營遊樂設施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（每項每次）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>
                          <a:effectLst/>
                        </a:rPr>
                        <a:t>委外小型遊樂設施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（每項每次）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>
                          <a:effectLst/>
                        </a:rPr>
                        <a:t>小小水樂園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夏季開放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  <a:br>
                        <a:rPr lang="en-US" altLang="zh-TW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（每次）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1586126529"/>
                  </a:ext>
                </a:extLst>
              </a:tr>
              <a:tr h="1404682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全票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優待票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(5</a:t>
                      </a:r>
                      <a:r>
                        <a:rPr lang="zh-TW" altLang="en-US" dirty="0">
                          <a:effectLst/>
                        </a:rPr>
                        <a:t>折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  <a:endParaRPr lang="en-US" altLang="zh-TW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團體票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(7</a:t>
                      </a:r>
                      <a:r>
                        <a:rPr lang="zh-TW" altLang="en-US" dirty="0">
                          <a:effectLst/>
                        </a:rPr>
                        <a:t>折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  <a:endParaRPr lang="en-US" altLang="zh-TW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4346275"/>
                  </a:ext>
                </a:extLst>
              </a:tr>
              <a:tr h="1034001">
                <a:tc>
                  <a:txBody>
                    <a:bodyPr/>
                    <a:lstStyle/>
                    <a:p>
                      <a:pPr algn="ctr" latinLnBrk="1"/>
                      <a:r>
                        <a:rPr lang="zh-TW" altLang="en-US">
                          <a:effectLst/>
                        </a:rPr>
                        <a:t>票價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元，含稅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 smtClean="0">
                          <a:effectLst/>
                        </a:rPr>
                        <a:t>30</a:t>
                      </a:r>
                      <a:r>
                        <a:rPr lang="zh-TW" altLang="en-US" dirty="0" smtClean="0">
                          <a:effectLst/>
                        </a:rPr>
                        <a:t>人以上</a:t>
                      </a:r>
                      <a:endParaRPr lang="en-US" altLang="zh-TW" dirty="0" smtClean="0">
                        <a:effectLst/>
                      </a:endParaRPr>
                    </a:p>
                    <a:p>
                      <a:pPr algn="ctr" latinLnBrk="1"/>
                      <a:r>
                        <a:rPr lang="en-US" altLang="zh-TW" dirty="0" smtClean="0">
                          <a:effectLst/>
                        </a:rPr>
                        <a:t>20 (8</a:t>
                      </a:r>
                      <a:r>
                        <a:rPr lang="zh-TW" altLang="en-US" dirty="0" smtClean="0">
                          <a:effectLst/>
                        </a:rPr>
                        <a:t>項</a:t>
                      </a:r>
                      <a:r>
                        <a:rPr lang="en-US" altLang="zh-TW" dirty="0" smtClean="0">
                          <a:effectLst/>
                        </a:rPr>
                        <a:t>)</a:t>
                      </a:r>
                      <a:endParaRPr lang="zh-TW" altLang="en-US" dirty="0"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 (7</a:t>
                      </a:r>
                      <a:r>
                        <a:rPr lang="zh-TW" altLang="en-US">
                          <a:effectLst/>
                        </a:rPr>
                        <a:t>項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13233537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9294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62000" y="432593"/>
            <a:ext cx="10515600" cy="1325563"/>
          </a:xfrm>
        </p:spPr>
        <p:txBody>
          <a:bodyPr/>
          <a:lstStyle/>
          <a:p>
            <a:r>
              <a:rPr lang="zh-TW" altLang="en-US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魔法星際飛車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以科幻造型的雲霄飛車，迴旋於軌道上體驗刺激的速度感。</a:t>
            </a:r>
          </a:p>
          <a:p>
            <a:endParaRPr lang="zh-TW" altLang="en-US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544638" y="1690688"/>
            <a:ext cx="5234306" cy="3925729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158972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叢林吼吼樹屋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叢林樹屋為造型，座艙可上下昇降，體驗自由落體速度快感。</a:t>
            </a:r>
          </a:p>
          <a:p>
            <a:endParaRPr lang="zh-TW" altLang="en-US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019800" y="2310210"/>
            <a:ext cx="4509557" cy="338216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1457444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兒童新樂園簡介</a:t>
            </a:r>
          </a:p>
        </p:txBody>
      </p:sp>
      <p:pic>
        <p:nvPicPr>
          <p:cNvPr id="3" name="KTDxrilKr3s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024743" y="1690688"/>
            <a:ext cx="8142514" cy="4580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8226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兒童新樂園微電影</a:t>
            </a:r>
          </a:p>
        </p:txBody>
      </p:sp>
      <p:pic>
        <p:nvPicPr>
          <p:cNvPr id="3" name="Keda8BhREek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144848" y="1690688"/>
            <a:ext cx="7902303" cy="4445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431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兒童新樂園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https://www.tcap.taipei/cp.aspx?n=47ACB89D0033536A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9233222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162</Words>
  <Application>Microsoft Office PowerPoint</Application>
  <PresentationFormat>寬螢幕</PresentationFormat>
  <Paragraphs>32</Paragraphs>
  <Slides>8</Slides>
  <Notes>0</Notes>
  <HiddenSlides>0</HiddenSlides>
  <MMClips>2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6" baseType="lpstr">
      <vt:lpstr>文鼎特圓</vt:lpstr>
      <vt:lpstr>文鼎甜妞體P</vt:lpstr>
      <vt:lpstr>文鼎疊圓體</vt:lpstr>
      <vt:lpstr>新細明體</vt:lpstr>
      <vt:lpstr>Arial</vt:lpstr>
      <vt:lpstr>Calibri</vt:lpstr>
      <vt:lpstr>Calibri Light</vt:lpstr>
      <vt:lpstr>Office 佈景主題</vt:lpstr>
      <vt:lpstr>兒童樂園</vt:lpstr>
      <vt:lpstr>行程規劃</vt:lpstr>
      <vt:lpstr>票價</vt:lpstr>
      <vt:lpstr>魔法星際飛車</vt:lpstr>
      <vt:lpstr>叢林吼吼樹屋</vt:lpstr>
      <vt:lpstr>兒童新樂園簡介</vt:lpstr>
      <vt:lpstr>兒童新樂園微電影</vt:lpstr>
      <vt:lpstr>兒童新樂園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兒童樂園</dc:title>
  <dc:creator>Windows 使用者</dc:creator>
  <cp:lastModifiedBy>Windows 使用者</cp:lastModifiedBy>
  <cp:revision>10</cp:revision>
  <dcterms:created xsi:type="dcterms:W3CDTF">2021-12-28T03:36:45Z</dcterms:created>
  <dcterms:modified xsi:type="dcterms:W3CDTF">2022-01-11T03:43:24Z</dcterms:modified>
</cp:coreProperties>
</file>