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137A68-C8D5-4F06-8382-456F5B0D44E3}" type="doc">
      <dgm:prSet loTypeId="urn:microsoft.com/office/officeart/2005/8/layout/cycle2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3D0F65B-164D-4727-9615-081D0166988D}">
      <dgm:prSet phldrT="[文字]"/>
      <dgm:spPr/>
      <dgm:t>
        <a:bodyPr/>
        <a:lstStyle/>
        <a:p>
          <a:r>
            <a:rPr lang="zh-TW" altLang="en-US" smtClean="0"/>
            <a:t>海盜船</a:t>
          </a:r>
          <a:endParaRPr lang="zh-TW" altLang="en-US" dirty="0"/>
        </a:p>
      </dgm:t>
    </dgm:pt>
    <dgm:pt modelId="{99AB3BD1-4BEA-4501-98E6-AA441F64C64E}" type="parTrans" cxnId="{CE3FB8A9-75B4-4050-98BA-87AEB6049E0E}">
      <dgm:prSet/>
      <dgm:spPr/>
      <dgm:t>
        <a:bodyPr/>
        <a:lstStyle/>
        <a:p>
          <a:endParaRPr lang="zh-TW" altLang="en-US"/>
        </a:p>
      </dgm:t>
    </dgm:pt>
    <dgm:pt modelId="{73A3AE55-A85C-43FB-A323-2E03B5DD12BF}" type="sibTrans" cxnId="{CE3FB8A9-75B4-4050-98BA-87AEB6049E0E}">
      <dgm:prSet/>
      <dgm:spPr/>
      <dgm:t>
        <a:bodyPr/>
        <a:lstStyle/>
        <a:p>
          <a:endParaRPr lang="zh-TW" altLang="en-US"/>
        </a:p>
      </dgm:t>
    </dgm:pt>
    <dgm:pt modelId="{0ADAA976-E092-471D-A4A5-6B9969347B72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去玩</a:t>
          </a:r>
          <a:endParaRPr lang="zh-TW" altLang="en-US" dirty="0"/>
        </a:p>
      </dgm:t>
    </dgm:pt>
    <dgm:pt modelId="{4FFD744F-77D6-4C6D-9839-554F207C0A8B}" type="parTrans" cxnId="{EFAC736A-8606-4EEC-940D-A13F04127140}">
      <dgm:prSet/>
      <dgm:spPr/>
      <dgm:t>
        <a:bodyPr/>
        <a:lstStyle/>
        <a:p>
          <a:endParaRPr lang="zh-TW" altLang="en-US"/>
        </a:p>
      </dgm:t>
    </dgm:pt>
    <dgm:pt modelId="{63F6E948-E88C-4B5C-BED6-17250D363F81}" type="sibTrans" cxnId="{EFAC736A-8606-4EEC-940D-A13F04127140}">
      <dgm:prSet/>
      <dgm:spPr/>
      <dgm:t>
        <a:bodyPr/>
        <a:lstStyle/>
        <a:p>
          <a:endParaRPr lang="zh-TW" altLang="en-US"/>
        </a:p>
      </dgm:t>
    </dgm:pt>
    <dgm:pt modelId="{6C85BB2D-C0E5-4F10-8E41-1CA2DF5E6300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B1AD07BE-0976-4101-9905-60764C5CBD5D}" type="sibTrans" cxnId="{A1746DA2-193C-4A79-9227-A4002DB86357}">
      <dgm:prSet/>
      <dgm:spPr/>
      <dgm:t>
        <a:bodyPr/>
        <a:lstStyle/>
        <a:p>
          <a:endParaRPr lang="zh-TW" altLang="en-US"/>
        </a:p>
      </dgm:t>
    </dgm:pt>
    <dgm:pt modelId="{D778E8C5-445B-44A2-BCEA-4AFBA6573068}" type="parTrans" cxnId="{A1746DA2-193C-4A79-9227-A4002DB86357}">
      <dgm:prSet/>
      <dgm:spPr/>
      <dgm:t>
        <a:bodyPr/>
        <a:lstStyle/>
        <a:p>
          <a:endParaRPr lang="zh-TW" altLang="en-US"/>
        </a:p>
      </dgm:t>
    </dgm:pt>
    <dgm:pt modelId="{CF3420C0-287C-4E77-BF76-7722DBC72A98}">
      <dgm:prSet phldrT="[文字]"/>
      <dgm:spPr/>
      <dgm:t>
        <a:bodyPr/>
        <a:lstStyle/>
        <a:p>
          <a:r>
            <a:rPr lang="zh-TW" altLang="en-US" smtClean="0"/>
            <a:t>宇宙迴旋</a:t>
          </a:r>
          <a:endParaRPr lang="zh-TW" altLang="en-US" dirty="0"/>
        </a:p>
      </dgm:t>
    </dgm:pt>
    <dgm:pt modelId="{CFFE9DAF-8246-4AA9-8371-55DE98167871}" type="sibTrans" cxnId="{CFD2FCBF-9F85-4FEF-8158-BABEFCBAA1BB}">
      <dgm:prSet/>
      <dgm:spPr/>
      <dgm:t>
        <a:bodyPr/>
        <a:lstStyle/>
        <a:p>
          <a:endParaRPr lang="zh-TW" altLang="en-US"/>
        </a:p>
      </dgm:t>
    </dgm:pt>
    <dgm:pt modelId="{FC84532C-39CF-42DE-89E5-E7BEBE2DF02B}" type="parTrans" cxnId="{CFD2FCBF-9F85-4FEF-8158-BABEFCBAA1BB}">
      <dgm:prSet/>
      <dgm:spPr/>
      <dgm:t>
        <a:bodyPr/>
        <a:lstStyle/>
        <a:p>
          <a:endParaRPr lang="zh-TW" altLang="en-US"/>
        </a:p>
      </dgm:t>
    </dgm:pt>
    <dgm:pt modelId="{504000F2-F411-4109-8375-2F7FCCD14C5F}">
      <dgm:prSet phldrT="[文字]"/>
      <dgm:spPr/>
      <dgm:t>
        <a:bodyPr/>
        <a:lstStyle/>
        <a:p>
          <a:endParaRPr lang="zh-TW" altLang="en-US" dirty="0"/>
        </a:p>
      </dgm:t>
    </dgm:pt>
    <dgm:pt modelId="{D601F0CA-3B1A-4E5E-858C-3616FEF0E6FD}" type="sibTrans" cxnId="{098B2623-257A-4957-B377-349EAE8AB02C}">
      <dgm:prSet/>
      <dgm:spPr/>
      <dgm:t>
        <a:bodyPr/>
        <a:lstStyle/>
        <a:p>
          <a:endParaRPr lang="zh-TW" altLang="en-US"/>
        </a:p>
      </dgm:t>
    </dgm:pt>
    <dgm:pt modelId="{934A5A35-B369-4888-B901-74A8A5168354}" type="parTrans" cxnId="{098B2623-257A-4957-B377-349EAE8AB02C}">
      <dgm:prSet/>
      <dgm:spPr/>
      <dgm:t>
        <a:bodyPr/>
        <a:lstStyle/>
        <a:p>
          <a:endParaRPr lang="zh-TW" altLang="en-US"/>
        </a:p>
      </dgm:t>
    </dgm:pt>
    <dgm:pt modelId="{835F0B5A-3EFF-48FF-8B5D-190462B712CA}" type="pres">
      <dgm:prSet presAssocID="{F7137A68-C8D5-4F06-8382-456F5B0D44E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8B0293-A06E-4B68-AD2C-21BDFA1B69A8}" type="pres">
      <dgm:prSet presAssocID="{0ADAA976-E092-471D-A4A5-6B9969347B7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07292E-2ECE-42BD-A758-BB5C620E3350}" type="pres">
      <dgm:prSet presAssocID="{63F6E948-E88C-4B5C-BED6-17250D363F81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93B95F11-1FD5-4951-8FE6-E4026202DB20}" type="pres">
      <dgm:prSet presAssocID="{63F6E948-E88C-4B5C-BED6-17250D363F81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B3C4BEEA-B5C7-4E22-A919-6FD7757283B0}" type="pres">
      <dgm:prSet presAssocID="{13D0F65B-164D-4727-9615-081D0166988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2E53C9-1336-41CE-8D70-A07BA534FE65}" type="pres">
      <dgm:prSet presAssocID="{73A3AE55-A85C-43FB-A323-2E03B5DD12BF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9968B317-1175-4E3B-BC3E-A15CE058A69B}" type="pres">
      <dgm:prSet presAssocID="{73A3AE55-A85C-43FB-A323-2E03B5DD12BF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4C622F0-3B11-418C-8E46-1C31BD0B9474}" type="pres">
      <dgm:prSet presAssocID="{6C85BB2D-C0E5-4F10-8E41-1CA2DF5E630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36291-445D-473C-A4DE-E4AC9B7A0292}" type="pres">
      <dgm:prSet presAssocID="{B1AD07BE-0976-4101-9905-60764C5CBD5D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60EDA6AC-6463-4716-AB63-E40BBE96FA6D}" type="pres">
      <dgm:prSet presAssocID="{B1AD07BE-0976-4101-9905-60764C5CBD5D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4374B2FC-DEF9-4EA2-A161-C76C36748AC9}" type="pres">
      <dgm:prSet presAssocID="{CF3420C0-287C-4E77-BF76-7722DBC72A9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AE4288-3C3C-4F3E-8820-EAC568E297F1}" type="pres">
      <dgm:prSet presAssocID="{CFFE9DAF-8246-4AA9-8371-55DE98167871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15746A16-2B34-4040-BE66-46060B2F741E}" type="pres">
      <dgm:prSet presAssocID="{CFFE9DAF-8246-4AA9-8371-55DE98167871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26DDBC21-6941-4DEF-862A-14021C36D3BF}" type="pres">
      <dgm:prSet presAssocID="{504000F2-F411-4109-8375-2F7FCCD14C5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CE98DB-6DD0-4A53-B66D-6DDA405BC5CA}" type="pres">
      <dgm:prSet presAssocID="{D601F0CA-3B1A-4E5E-858C-3616FEF0E6FD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D8E55F36-6767-40C3-BC27-28F697B25338}" type="pres">
      <dgm:prSet presAssocID="{D601F0CA-3B1A-4E5E-858C-3616FEF0E6FD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D3E063FC-05EE-43FE-9EC6-BD4750DDA35D}" type="presOf" srcId="{6C85BB2D-C0E5-4F10-8E41-1CA2DF5E6300}" destId="{64C622F0-3B11-418C-8E46-1C31BD0B9474}" srcOrd="0" destOrd="0" presId="urn:microsoft.com/office/officeart/2005/8/layout/cycle2"/>
    <dgm:cxn modelId="{4B74340B-E266-4DA6-928B-039E848F98E0}" type="presOf" srcId="{D601F0CA-3B1A-4E5E-858C-3616FEF0E6FD}" destId="{D8E55F36-6767-40C3-BC27-28F697B25338}" srcOrd="1" destOrd="0" presId="urn:microsoft.com/office/officeart/2005/8/layout/cycle2"/>
    <dgm:cxn modelId="{0FFE9D01-7748-4324-B580-1BD21E025B9C}" type="presOf" srcId="{13D0F65B-164D-4727-9615-081D0166988D}" destId="{B3C4BEEA-B5C7-4E22-A919-6FD7757283B0}" srcOrd="0" destOrd="0" presId="urn:microsoft.com/office/officeart/2005/8/layout/cycle2"/>
    <dgm:cxn modelId="{718439ED-B8E6-44EC-B574-4017B98E5FD7}" type="presOf" srcId="{CF3420C0-287C-4E77-BF76-7722DBC72A98}" destId="{4374B2FC-DEF9-4EA2-A161-C76C36748AC9}" srcOrd="0" destOrd="0" presId="urn:microsoft.com/office/officeart/2005/8/layout/cycle2"/>
    <dgm:cxn modelId="{2F685B76-1283-42F3-AF75-C961E3CD5546}" type="presOf" srcId="{CFFE9DAF-8246-4AA9-8371-55DE98167871}" destId="{15746A16-2B34-4040-BE66-46060B2F741E}" srcOrd="1" destOrd="0" presId="urn:microsoft.com/office/officeart/2005/8/layout/cycle2"/>
    <dgm:cxn modelId="{1DB74CB3-C46D-40CE-BE99-6A0568D0D29B}" type="presOf" srcId="{73A3AE55-A85C-43FB-A323-2E03B5DD12BF}" destId="{672E53C9-1336-41CE-8D70-A07BA534FE65}" srcOrd="0" destOrd="0" presId="urn:microsoft.com/office/officeart/2005/8/layout/cycle2"/>
    <dgm:cxn modelId="{A1746DA2-193C-4A79-9227-A4002DB86357}" srcId="{F7137A68-C8D5-4F06-8382-456F5B0D44E3}" destId="{6C85BB2D-C0E5-4F10-8E41-1CA2DF5E6300}" srcOrd="2" destOrd="0" parTransId="{D778E8C5-445B-44A2-BCEA-4AFBA6573068}" sibTransId="{B1AD07BE-0976-4101-9905-60764C5CBD5D}"/>
    <dgm:cxn modelId="{3B761152-3E87-4CCB-A152-8D21353F896C}" type="presOf" srcId="{73A3AE55-A85C-43FB-A323-2E03B5DD12BF}" destId="{9968B317-1175-4E3B-BC3E-A15CE058A69B}" srcOrd="1" destOrd="0" presId="urn:microsoft.com/office/officeart/2005/8/layout/cycle2"/>
    <dgm:cxn modelId="{CFD2FCBF-9F85-4FEF-8158-BABEFCBAA1BB}" srcId="{F7137A68-C8D5-4F06-8382-456F5B0D44E3}" destId="{CF3420C0-287C-4E77-BF76-7722DBC72A98}" srcOrd="3" destOrd="0" parTransId="{FC84532C-39CF-42DE-89E5-E7BEBE2DF02B}" sibTransId="{CFFE9DAF-8246-4AA9-8371-55DE98167871}"/>
    <dgm:cxn modelId="{024F0FD1-6C67-455F-83F1-06CD5D0D1E29}" type="presOf" srcId="{D601F0CA-3B1A-4E5E-858C-3616FEF0E6FD}" destId="{A1CE98DB-6DD0-4A53-B66D-6DDA405BC5CA}" srcOrd="0" destOrd="0" presId="urn:microsoft.com/office/officeart/2005/8/layout/cycle2"/>
    <dgm:cxn modelId="{75603F68-B691-4F31-9EF7-D669B6A341FE}" type="presOf" srcId="{CFFE9DAF-8246-4AA9-8371-55DE98167871}" destId="{FEAE4288-3C3C-4F3E-8820-EAC568E297F1}" srcOrd="0" destOrd="0" presId="urn:microsoft.com/office/officeart/2005/8/layout/cycle2"/>
    <dgm:cxn modelId="{1B28731B-7187-41A8-A3D7-5AB89CC78488}" type="presOf" srcId="{B1AD07BE-0976-4101-9905-60764C5CBD5D}" destId="{CA536291-445D-473C-A4DE-E4AC9B7A0292}" srcOrd="0" destOrd="0" presId="urn:microsoft.com/office/officeart/2005/8/layout/cycle2"/>
    <dgm:cxn modelId="{DDB54BC2-B28F-4588-AEEF-16B6BD3744F4}" type="presOf" srcId="{F7137A68-C8D5-4F06-8382-456F5B0D44E3}" destId="{835F0B5A-3EFF-48FF-8B5D-190462B712CA}" srcOrd="0" destOrd="0" presId="urn:microsoft.com/office/officeart/2005/8/layout/cycle2"/>
    <dgm:cxn modelId="{CB993D84-2CAB-4CA7-91F7-33E1DD7E4E74}" type="presOf" srcId="{504000F2-F411-4109-8375-2F7FCCD14C5F}" destId="{26DDBC21-6941-4DEF-862A-14021C36D3BF}" srcOrd="0" destOrd="0" presId="urn:microsoft.com/office/officeart/2005/8/layout/cycle2"/>
    <dgm:cxn modelId="{CE3FB8A9-75B4-4050-98BA-87AEB6049E0E}" srcId="{F7137A68-C8D5-4F06-8382-456F5B0D44E3}" destId="{13D0F65B-164D-4727-9615-081D0166988D}" srcOrd="1" destOrd="0" parTransId="{99AB3BD1-4BEA-4501-98E6-AA441F64C64E}" sibTransId="{73A3AE55-A85C-43FB-A323-2E03B5DD12BF}"/>
    <dgm:cxn modelId="{112E1A92-6DF3-4C01-82BF-B15C68324E40}" type="presOf" srcId="{B1AD07BE-0976-4101-9905-60764C5CBD5D}" destId="{60EDA6AC-6463-4716-AB63-E40BBE96FA6D}" srcOrd="1" destOrd="0" presId="urn:microsoft.com/office/officeart/2005/8/layout/cycle2"/>
    <dgm:cxn modelId="{098B2623-257A-4957-B377-349EAE8AB02C}" srcId="{F7137A68-C8D5-4F06-8382-456F5B0D44E3}" destId="{504000F2-F411-4109-8375-2F7FCCD14C5F}" srcOrd="4" destOrd="0" parTransId="{934A5A35-B369-4888-B901-74A8A5168354}" sibTransId="{D601F0CA-3B1A-4E5E-858C-3616FEF0E6FD}"/>
    <dgm:cxn modelId="{F64C63A9-151D-4EAF-8585-6FA685AFCEEE}" type="presOf" srcId="{63F6E948-E88C-4B5C-BED6-17250D363F81}" destId="{93B95F11-1FD5-4951-8FE6-E4026202DB20}" srcOrd="1" destOrd="0" presId="urn:microsoft.com/office/officeart/2005/8/layout/cycle2"/>
    <dgm:cxn modelId="{5E3B80B4-7C9C-409B-BD4E-2A8FE42E54F5}" type="presOf" srcId="{0ADAA976-E092-471D-A4A5-6B9969347B72}" destId="{A18B0293-A06E-4B68-AD2C-21BDFA1B69A8}" srcOrd="0" destOrd="0" presId="urn:microsoft.com/office/officeart/2005/8/layout/cycle2"/>
    <dgm:cxn modelId="{87B4C1EE-A2F4-44B1-A80A-CC790D9E079B}" type="presOf" srcId="{63F6E948-E88C-4B5C-BED6-17250D363F81}" destId="{4C07292E-2ECE-42BD-A758-BB5C620E3350}" srcOrd="0" destOrd="0" presId="urn:microsoft.com/office/officeart/2005/8/layout/cycle2"/>
    <dgm:cxn modelId="{EFAC736A-8606-4EEC-940D-A13F04127140}" srcId="{F7137A68-C8D5-4F06-8382-456F5B0D44E3}" destId="{0ADAA976-E092-471D-A4A5-6B9969347B72}" srcOrd="0" destOrd="0" parTransId="{4FFD744F-77D6-4C6D-9839-554F207C0A8B}" sibTransId="{63F6E948-E88C-4B5C-BED6-17250D363F81}"/>
    <dgm:cxn modelId="{BBDDF720-BF0F-4DB2-9ED8-185C3BB3A6CA}" type="presParOf" srcId="{835F0B5A-3EFF-48FF-8B5D-190462B712CA}" destId="{A18B0293-A06E-4B68-AD2C-21BDFA1B69A8}" srcOrd="0" destOrd="0" presId="urn:microsoft.com/office/officeart/2005/8/layout/cycle2"/>
    <dgm:cxn modelId="{FDB352C5-7CE8-428A-AAA0-40EBCE47CE82}" type="presParOf" srcId="{835F0B5A-3EFF-48FF-8B5D-190462B712CA}" destId="{4C07292E-2ECE-42BD-A758-BB5C620E3350}" srcOrd="1" destOrd="0" presId="urn:microsoft.com/office/officeart/2005/8/layout/cycle2"/>
    <dgm:cxn modelId="{D001CE20-44DA-455A-9F5F-80FF933CD4E7}" type="presParOf" srcId="{4C07292E-2ECE-42BD-A758-BB5C620E3350}" destId="{93B95F11-1FD5-4951-8FE6-E4026202DB20}" srcOrd="0" destOrd="0" presId="urn:microsoft.com/office/officeart/2005/8/layout/cycle2"/>
    <dgm:cxn modelId="{05D24BFC-99E3-4194-AAB4-5336F0B14177}" type="presParOf" srcId="{835F0B5A-3EFF-48FF-8B5D-190462B712CA}" destId="{B3C4BEEA-B5C7-4E22-A919-6FD7757283B0}" srcOrd="2" destOrd="0" presId="urn:microsoft.com/office/officeart/2005/8/layout/cycle2"/>
    <dgm:cxn modelId="{4DC2211F-B0FC-4C97-BB17-C85FBE0F8B48}" type="presParOf" srcId="{835F0B5A-3EFF-48FF-8B5D-190462B712CA}" destId="{672E53C9-1336-41CE-8D70-A07BA534FE65}" srcOrd="3" destOrd="0" presId="urn:microsoft.com/office/officeart/2005/8/layout/cycle2"/>
    <dgm:cxn modelId="{B9E7A575-3F97-45BC-B9A1-2865AF9FECBC}" type="presParOf" srcId="{672E53C9-1336-41CE-8D70-A07BA534FE65}" destId="{9968B317-1175-4E3B-BC3E-A15CE058A69B}" srcOrd="0" destOrd="0" presId="urn:microsoft.com/office/officeart/2005/8/layout/cycle2"/>
    <dgm:cxn modelId="{95DC461B-453D-4856-896A-38EFD39A80A2}" type="presParOf" srcId="{835F0B5A-3EFF-48FF-8B5D-190462B712CA}" destId="{64C622F0-3B11-418C-8E46-1C31BD0B9474}" srcOrd="4" destOrd="0" presId="urn:microsoft.com/office/officeart/2005/8/layout/cycle2"/>
    <dgm:cxn modelId="{0BF87535-CAD9-478D-B006-1C1FB149C9EF}" type="presParOf" srcId="{835F0B5A-3EFF-48FF-8B5D-190462B712CA}" destId="{CA536291-445D-473C-A4DE-E4AC9B7A0292}" srcOrd="5" destOrd="0" presId="urn:microsoft.com/office/officeart/2005/8/layout/cycle2"/>
    <dgm:cxn modelId="{1E70D5F6-B63C-4981-8015-398432729696}" type="presParOf" srcId="{CA536291-445D-473C-A4DE-E4AC9B7A0292}" destId="{60EDA6AC-6463-4716-AB63-E40BBE96FA6D}" srcOrd="0" destOrd="0" presId="urn:microsoft.com/office/officeart/2005/8/layout/cycle2"/>
    <dgm:cxn modelId="{3514FE89-2A22-435E-9819-50FDE4E73FF3}" type="presParOf" srcId="{835F0B5A-3EFF-48FF-8B5D-190462B712CA}" destId="{4374B2FC-DEF9-4EA2-A161-C76C36748AC9}" srcOrd="6" destOrd="0" presId="urn:microsoft.com/office/officeart/2005/8/layout/cycle2"/>
    <dgm:cxn modelId="{3E112B09-448F-45EA-8ABA-444FEC0D135D}" type="presParOf" srcId="{835F0B5A-3EFF-48FF-8B5D-190462B712CA}" destId="{FEAE4288-3C3C-4F3E-8820-EAC568E297F1}" srcOrd="7" destOrd="0" presId="urn:microsoft.com/office/officeart/2005/8/layout/cycle2"/>
    <dgm:cxn modelId="{4E440057-0E59-407B-87E3-E65FCCAAA818}" type="presParOf" srcId="{FEAE4288-3C3C-4F3E-8820-EAC568E297F1}" destId="{15746A16-2B34-4040-BE66-46060B2F741E}" srcOrd="0" destOrd="0" presId="urn:microsoft.com/office/officeart/2005/8/layout/cycle2"/>
    <dgm:cxn modelId="{2316386C-CC4B-4602-8763-65B9F03B24F0}" type="presParOf" srcId="{835F0B5A-3EFF-48FF-8B5D-190462B712CA}" destId="{26DDBC21-6941-4DEF-862A-14021C36D3BF}" srcOrd="8" destOrd="0" presId="urn:microsoft.com/office/officeart/2005/8/layout/cycle2"/>
    <dgm:cxn modelId="{C575AA81-1241-481B-BAA8-1362D36FB57F}" type="presParOf" srcId="{835F0B5A-3EFF-48FF-8B5D-190462B712CA}" destId="{A1CE98DB-6DD0-4A53-B66D-6DDA405BC5CA}" srcOrd="9" destOrd="0" presId="urn:microsoft.com/office/officeart/2005/8/layout/cycle2"/>
    <dgm:cxn modelId="{131148E9-F27F-42E1-A9DB-9875566AE801}" type="presParOf" srcId="{A1CE98DB-6DD0-4A53-B66D-6DDA405BC5CA}" destId="{D8E55F36-6767-40C3-BC27-28F697B2533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B0293-A06E-4B68-AD2C-21BDFA1B69A8}">
      <dsp:nvSpPr>
        <dsp:cNvPr id="0" name=""/>
        <dsp:cNvSpPr/>
      </dsp:nvSpPr>
      <dsp:spPr>
        <a:xfrm>
          <a:off x="4600575" y="231"/>
          <a:ext cx="1314449" cy="13144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9:00</a:t>
          </a:r>
          <a:r>
            <a:rPr lang="zh-TW" altLang="en-US" sz="2800" kern="1200" dirty="0" smtClean="0"/>
            <a:t>去玩</a:t>
          </a:r>
          <a:endParaRPr lang="zh-TW" altLang="en-US" sz="2800" kern="1200" dirty="0"/>
        </a:p>
      </dsp:txBody>
      <dsp:txXfrm>
        <a:off x="4793072" y="192728"/>
        <a:ext cx="929455" cy="929455"/>
      </dsp:txXfrm>
    </dsp:sp>
    <dsp:sp modelId="{4C07292E-2ECE-42BD-A758-BB5C620E3350}">
      <dsp:nvSpPr>
        <dsp:cNvPr id="0" name=""/>
        <dsp:cNvSpPr/>
      </dsp:nvSpPr>
      <dsp:spPr>
        <a:xfrm rot="2160000">
          <a:off x="5873411" y="1009740"/>
          <a:ext cx="349131" cy="443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5883413" y="1067683"/>
        <a:ext cx="244392" cy="266176"/>
      </dsp:txXfrm>
    </dsp:sp>
    <dsp:sp modelId="{B3C4BEEA-B5C7-4E22-A919-6FD7757283B0}">
      <dsp:nvSpPr>
        <dsp:cNvPr id="0" name=""/>
        <dsp:cNvSpPr/>
      </dsp:nvSpPr>
      <dsp:spPr>
        <a:xfrm>
          <a:off x="6196918" y="1160042"/>
          <a:ext cx="1314449" cy="13144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海盜船</a:t>
          </a:r>
          <a:endParaRPr lang="zh-TW" altLang="en-US" sz="2800" kern="1200" dirty="0"/>
        </a:p>
      </dsp:txBody>
      <dsp:txXfrm>
        <a:off x="6389415" y="1352539"/>
        <a:ext cx="929455" cy="929455"/>
      </dsp:txXfrm>
    </dsp:sp>
    <dsp:sp modelId="{672E53C9-1336-41CE-8D70-A07BA534FE65}">
      <dsp:nvSpPr>
        <dsp:cNvPr id="0" name=""/>
        <dsp:cNvSpPr/>
      </dsp:nvSpPr>
      <dsp:spPr>
        <a:xfrm rot="6480000">
          <a:off x="6377756" y="2524363"/>
          <a:ext cx="349131" cy="443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6446309" y="2563282"/>
        <a:ext cx="244392" cy="266176"/>
      </dsp:txXfrm>
    </dsp:sp>
    <dsp:sp modelId="{64C622F0-3B11-418C-8E46-1C31BD0B9474}">
      <dsp:nvSpPr>
        <dsp:cNvPr id="0" name=""/>
        <dsp:cNvSpPr/>
      </dsp:nvSpPr>
      <dsp:spPr>
        <a:xfrm>
          <a:off x="5587169" y="3036656"/>
          <a:ext cx="1314449" cy="13144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摩天輪</a:t>
          </a:r>
          <a:endParaRPr lang="zh-TW" altLang="en-US" sz="2800" kern="1200" dirty="0"/>
        </a:p>
      </dsp:txBody>
      <dsp:txXfrm>
        <a:off x="5779666" y="3229153"/>
        <a:ext cx="929455" cy="929455"/>
      </dsp:txXfrm>
    </dsp:sp>
    <dsp:sp modelId="{CA536291-445D-473C-A4DE-E4AC9B7A0292}">
      <dsp:nvSpPr>
        <dsp:cNvPr id="0" name=""/>
        <dsp:cNvSpPr/>
      </dsp:nvSpPr>
      <dsp:spPr>
        <a:xfrm rot="10800000">
          <a:off x="5093115" y="3472068"/>
          <a:ext cx="349131" cy="443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5197854" y="3560793"/>
        <a:ext cx="244392" cy="266176"/>
      </dsp:txXfrm>
    </dsp:sp>
    <dsp:sp modelId="{4374B2FC-DEF9-4EA2-A161-C76C36748AC9}">
      <dsp:nvSpPr>
        <dsp:cNvPr id="0" name=""/>
        <dsp:cNvSpPr/>
      </dsp:nvSpPr>
      <dsp:spPr>
        <a:xfrm>
          <a:off x="3613980" y="3036656"/>
          <a:ext cx="1314449" cy="13144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宇宙迴旋</a:t>
          </a:r>
          <a:endParaRPr lang="zh-TW" altLang="en-US" sz="2800" kern="1200" dirty="0"/>
        </a:p>
      </dsp:txBody>
      <dsp:txXfrm>
        <a:off x="3806477" y="3229153"/>
        <a:ext cx="929455" cy="929455"/>
      </dsp:txXfrm>
    </dsp:sp>
    <dsp:sp modelId="{FEAE4288-3C3C-4F3E-8820-EAC568E297F1}">
      <dsp:nvSpPr>
        <dsp:cNvPr id="0" name=""/>
        <dsp:cNvSpPr/>
      </dsp:nvSpPr>
      <dsp:spPr>
        <a:xfrm rot="15120000">
          <a:off x="3794818" y="2543158"/>
          <a:ext cx="349131" cy="443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 rot="10800000">
        <a:off x="3863371" y="2681689"/>
        <a:ext cx="244392" cy="266176"/>
      </dsp:txXfrm>
    </dsp:sp>
    <dsp:sp modelId="{26DDBC21-6941-4DEF-862A-14021C36D3BF}">
      <dsp:nvSpPr>
        <dsp:cNvPr id="0" name=""/>
        <dsp:cNvSpPr/>
      </dsp:nvSpPr>
      <dsp:spPr>
        <a:xfrm>
          <a:off x="3004231" y="1160042"/>
          <a:ext cx="1314449" cy="13144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 dirty="0"/>
        </a:p>
      </dsp:txBody>
      <dsp:txXfrm>
        <a:off x="3196728" y="1352539"/>
        <a:ext cx="929455" cy="929455"/>
      </dsp:txXfrm>
    </dsp:sp>
    <dsp:sp modelId="{A1CE98DB-6DD0-4A53-B66D-6DDA405BC5CA}">
      <dsp:nvSpPr>
        <dsp:cNvPr id="0" name=""/>
        <dsp:cNvSpPr/>
      </dsp:nvSpPr>
      <dsp:spPr>
        <a:xfrm rot="19440000">
          <a:off x="4277068" y="1021356"/>
          <a:ext cx="349131" cy="443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900" kern="1200"/>
        </a:p>
      </dsp:txBody>
      <dsp:txXfrm>
        <a:off x="4287070" y="1140863"/>
        <a:ext cx="244392" cy="2661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987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95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74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68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74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3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86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70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11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23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28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650DD-A90E-494C-AF38-4D0A3F97C31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8EA7E-F3DB-4EA4-9A23-A795BCC134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80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tcap.taipei/News_Content.aspx?n=B7109A388D0790CD&amp;sms=0FCB29F20C9342DE&amp;s=F9A2830287E10A8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35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918864"/>
              </p:ext>
            </p:extLst>
          </p:nvPr>
        </p:nvGraphicFramePr>
        <p:xfrm>
          <a:off x="655320" y="110716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67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4037" y="3876493"/>
            <a:ext cx="10515600" cy="435133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284163" y="-811454"/>
            <a:ext cx="628377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kumimoji="0" lang="zh-TW" altLang="zh-TW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zh-TW" altLang="zh-TW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hlinkClick r:id="rId2" tooltip="2022振興新方案"/>
              </a:rPr>
              <a:t>  </a:t>
            </a:r>
            <a:endParaRPr kumimoji="0" lang="zh-TW" altLang="zh-TW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24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2022振興新方案">
            <a:hlinkClick r:id="rId2" tooltip="2022振興新方案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4163" y="1788613"/>
            <a:ext cx="121253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15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9481264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173820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94738012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6398442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2187522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6329952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07140119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3814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549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987367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67420744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7432089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5981149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2034367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664461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37222470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92430298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89531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713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47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468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環繞園區的單軌列車，行程中可一覽園區美景。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823094"/>
              </p:ext>
            </p:extLst>
          </p:nvPr>
        </p:nvGraphicFramePr>
        <p:xfrm>
          <a:off x="13663748" y="4465864"/>
          <a:ext cx="165100" cy="331470"/>
        </p:xfrm>
        <a:graphic>
          <a:graphicData uri="http://schemas.openxmlformats.org/drawingml/2006/table">
            <a:tbl>
              <a:tblPr/>
              <a:tblGrid>
                <a:gridCol w="82550">
                  <a:extLst>
                    <a:ext uri="{9D8B030D-6E8A-4147-A177-3AD203B41FA5}">
                      <a16:colId xmlns:a16="http://schemas.microsoft.com/office/drawing/2014/main" val="3805260996"/>
                    </a:ext>
                  </a:extLst>
                </a:gridCol>
                <a:gridCol w="82550">
                  <a:extLst>
                    <a:ext uri="{9D8B030D-6E8A-4147-A177-3AD203B41FA5}">
                      <a16:colId xmlns:a16="http://schemas.microsoft.com/office/drawing/2014/main" val="27179768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67993"/>
                  </a:ext>
                </a:extLst>
              </a:tr>
            </a:tbl>
          </a:graphicData>
        </a:graphic>
      </p:graphicFrame>
      <p:pic>
        <p:nvPicPr>
          <p:cNvPr id="3073" name="Picture 1" descr="波力摩天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483" y="1922780"/>
            <a:ext cx="5852161" cy="438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71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4102" name="Picture 6" descr="轉轉咖啡杯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3463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兒童新樂園歡樂大使麻吉貓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65" y="2534193"/>
            <a:ext cx="10076937" cy="317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26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20240" y="1651635"/>
            <a:ext cx="8582297" cy="482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164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222</Words>
  <Application>Microsoft Office PowerPoint</Application>
  <PresentationFormat>寬螢幕</PresentationFormat>
  <Paragraphs>40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PowerPoint 簡報</vt:lpstr>
      <vt:lpstr>PowerPoint 簡報</vt:lpstr>
      <vt:lpstr> 環繞園區的單軌列車，行程中可一覽園區美景。</vt:lpstr>
      <vt:lpstr>咖啡杯會以公轉及自轉360度旋轉，全新的彩繪外表更炫麗耀眼!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2021-12-28T03:37:20Z</dcterms:created>
  <dcterms:modified xsi:type="dcterms:W3CDTF">2022-01-11T03:42:41Z</dcterms:modified>
</cp:coreProperties>
</file>