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A857BD-01D6-48A4-931B-F19AC50E17E0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B6BFABD-D137-48E2-BA49-ECA816ACF6D5}">
      <dgm:prSet phldrT="[文字]"/>
      <dgm:spPr>
        <a:solidFill>
          <a:srgbClr val="FFFF00"/>
        </a:solidFill>
      </dgm:spPr>
      <dgm:t>
        <a:bodyPr/>
        <a:lstStyle/>
        <a:p>
          <a:r>
            <a:rPr lang="en-US" altLang="zh-TW" dirty="0" smtClean="0">
              <a:solidFill>
                <a:srgbClr val="FF0000"/>
              </a:solidFill>
            </a:rPr>
            <a:t>9:00</a:t>
          </a:r>
          <a:r>
            <a:rPr lang="zh-TW" altLang="en-US" dirty="0" smtClean="0"/>
            <a:t>開始玩</a:t>
          </a:r>
          <a:endParaRPr lang="zh-TW" altLang="en-US" dirty="0"/>
        </a:p>
      </dgm:t>
    </dgm:pt>
    <dgm:pt modelId="{7AF0C8EB-2B9C-44C1-B211-D4731D406E4E}" type="parTrans" cxnId="{8D19070F-2F1D-4D88-9DA4-72514479F941}">
      <dgm:prSet/>
      <dgm:spPr/>
      <dgm:t>
        <a:bodyPr/>
        <a:lstStyle/>
        <a:p>
          <a:endParaRPr lang="zh-TW" altLang="en-US"/>
        </a:p>
      </dgm:t>
    </dgm:pt>
    <dgm:pt modelId="{CB922999-D626-4841-A7CB-F469D54DD526}" type="sibTrans" cxnId="{8D19070F-2F1D-4D88-9DA4-72514479F941}">
      <dgm:prSet/>
      <dgm:spPr/>
      <dgm:t>
        <a:bodyPr/>
        <a:lstStyle/>
        <a:p>
          <a:endParaRPr lang="zh-TW" altLang="en-US"/>
        </a:p>
      </dgm:t>
    </dgm:pt>
    <dgm:pt modelId="{1CA270F6-22C7-4008-A3C1-BACCA39BE933}">
      <dgm:prSet phldrT="[文字]"/>
      <dgm:spPr/>
      <dgm:t>
        <a:bodyPr/>
        <a:lstStyle/>
        <a:p>
          <a:r>
            <a:rPr lang="zh-TW" altLang="en-US" dirty="0" smtClean="0">
              <a:solidFill>
                <a:srgbClr val="FF0000"/>
              </a:solidFill>
            </a:rPr>
            <a:t>海盜船</a:t>
          </a:r>
          <a:endParaRPr lang="zh-TW" altLang="en-US" dirty="0">
            <a:solidFill>
              <a:srgbClr val="FF0000"/>
            </a:solidFill>
          </a:endParaRPr>
        </a:p>
      </dgm:t>
    </dgm:pt>
    <dgm:pt modelId="{66FB472E-394A-4DCD-9211-A07ECEEA495A}" type="parTrans" cxnId="{E832C94D-094F-40C7-8C52-C645AF014378}">
      <dgm:prSet/>
      <dgm:spPr/>
      <dgm:t>
        <a:bodyPr/>
        <a:lstStyle/>
        <a:p>
          <a:endParaRPr lang="zh-TW" altLang="en-US"/>
        </a:p>
      </dgm:t>
    </dgm:pt>
    <dgm:pt modelId="{98D26C72-6A39-4439-97BC-2450DAC8E355}" type="sibTrans" cxnId="{E832C94D-094F-40C7-8C52-C645AF014378}">
      <dgm:prSet/>
      <dgm:spPr/>
      <dgm:t>
        <a:bodyPr/>
        <a:lstStyle/>
        <a:p>
          <a:endParaRPr lang="zh-TW" altLang="en-US"/>
        </a:p>
      </dgm:t>
    </dgm:pt>
    <dgm:pt modelId="{3522252A-268A-4F4B-8378-489B508E9C4A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0E805F7E-06BB-424F-BAC9-467C0CC88BD7}" type="parTrans" cxnId="{1CE762E8-0765-4344-A4C8-5CAD3BC255B5}">
      <dgm:prSet/>
      <dgm:spPr/>
      <dgm:t>
        <a:bodyPr/>
        <a:lstStyle/>
        <a:p>
          <a:endParaRPr lang="zh-TW" altLang="en-US"/>
        </a:p>
      </dgm:t>
    </dgm:pt>
    <dgm:pt modelId="{655CE435-029A-4BC3-9926-A4E388B5EC52}" type="sibTrans" cxnId="{1CE762E8-0765-4344-A4C8-5CAD3BC255B5}">
      <dgm:prSet/>
      <dgm:spPr/>
      <dgm:t>
        <a:bodyPr/>
        <a:lstStyle/>
        <a:p>
          <a:endParaRPr lang="zh-TW" altLang="en-US"/>
        </a:p>
      </dgm:t>
    </dgm:pt>
    <dgm:pt modelId="{3F60A06D-7A95-4918-86DF-9C16FE6AD2AD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535CDC0B-7DF1-48D5-93A9-0B7598F14CAA}" type="parTrans" cxnId="{9E8B29F5-B64E-4616-9BAF-F1588222804E}">
      <dgm:prSet/>
      <dgm:spPr/>
      <dgm:t>
        <a:bodyPr/>
        <a:lstStyle/>
        <a:p>
          <a:endParaRPr lang="zh-TW" altLang="en-US"/>
        </a:p>
      </dgm:t>
    </dgm:pt>
    <dgm:pt modelId="{9F7A6AA4-C4BA-4B0A-BD85-BF2DF5A4FFA8}" type="sibTrans" cxnId="{9E8B29F5-B64E-4616-9BAF-F1588222804E}">
      <dgm:prSet/>
      <dgm:spPr/>
      <dgm:t>
        <a:bodyPr/>
        <a:lstStyle/>
        <a:p>
          <a:endParaRPr lang="zh-TW" altLang="en-US"/>
        </a:p>
      </dgm:t>
    </dgm:pt>
    <dgm:pt modelId="{5EF7D5DB-FF82-43EA-A4C3-959C148DCF1E}">
      <dgm:prSet phldrT="[文字]"/>
      <dgm:spPr/>
      <dgm:t>
        <a:bodyPr/>
        <a:lstStyle/>
        <a:p>
          <a:r>
            <a:rPr lang="zh-TW" altLang="en-US" dirty="0" smtClean="0">
              <a:solidFill>
                <a:srgbClr val="FF0000"/>
              </a:solidFill>
            </a:rPr>
            <a:t>星空小飛碟</a:t>
          </a:r>
          <a:endParaRPr lang="zh-TW" altLang="en-US" dirty="0">
            <a:solidFill>
              <a:srgbClr val="FF0000"/>
            </a:solidFill>
          </a:endParaRPr>
        </a:p>
      </dgm:t>
    </dgm:pt>
    <dgm:pt modelId="{7800D21D-689B-4C11-BD94-AA8B2E659ABD}" type="parTrans" cxnId="{7EF977CE-00CA-4CE9-8B75-921858FCFC60}">
      <dgm:prSet/>
      <dgm:spPr/>
      <dgm:t>
        <a:bodyPr/>
        <a:lstStyle/>
        <a:p>
          <a:endParaRPr lang="zh-TW" altLang="en-US"/>
        </a:p>
      </dgm:t>
    </dgm:pt>
    <dgm:pt modelId="{8C396835-446B-4ADB-AFE4-E028BBB783CE}" type="sibTrans" cxnId="{7EF977CE-00CA-4CE9-8B75-921858FCFC60}">
      <dgm:prSet/>
      <dgm:spPr/>
      <dgm:t>
        <a:bodyPr/>
        <a:lstStyle/>
        <a:p>
          <a:endParaRPr lang="zh-TW" altLang="en-US"/>
        </a:p>
      </dgm:t>
    </dgm:pt>
    <dgm:pt modelId="{9EF8C8C5-194B-4AA4-AC55-2B98B1F8C668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CBAFE838-2376-4B79-B38E-5D3DBAD56216}" type="parTrans" cxnId="{71D5EF8D-4149-423C-8B77-4743EF03C0D1}">
      <dgm:prSet/>
      <dgm:spPr/>
      <dgm:t>
        <a:bodyPr/>
        <a:lstStyle/>
        <a:p>
          <a:endParaRPr lang="zh-TW" altLang="en-US"/>
        </a:p>
      </dgm:t>
    </dgm:pt>
    <dgm:pt modelId="{DB77BDC0-1E32-44A4-B977-AA4D639ABF08}" type="sibTrans" cxnId="{71D5EF8D-4149-423C-8B77-4743EF03C0D1}">
      <dgm:prSet/>
      <dgm:spPr/>
      <dgm:t>
        <a:bodyPr/>
        <a:lstStyle/>
        <a:p>
          <a:endParaRPr lang="zh-TW" altLang="en-US"/>
        </a:p>
      </dgm:t>
    </dgm:pt>
    <dgm:pt modelId="{444AB8B1-9737-400A-A80E-C9D4114754A3}">
      <dgm:prSet phldrT="[文字]"/>
      <dgm:spPr/>
      <dgm:t>
        <a:bodyPr/>
        <a:lstStyle/>
        <a:p>
          <a:r>
            <a:rPr lang="zh-TW" altLang="en-US" b="0" i="0" dirty="0" smtClean="0"/>
            <a:t>巡弋飛椅</a:t>
          </a:r>
          <a:endParaRPr lang="zh-TW" altLang="en-US" dirty="0"/>
        </a:p>
      </dgm:t>
    </dgm:pt>
    <dgm:pt modelId="{82A2FAE7-7D79-4B74-8878-DCDD504C7947}" type="parTrans" cxnId="{91F66C1B-FC18-4681-AF8B-066C9E2A9C04}">
      <dgm:prSet/>
      <dgm:spPr/>
      <dgm:t>
        <a:bodyPr/>
        <a:lstStyle/>
        <a:p>
          <a:endParaRPr lang="zh-TW" altLang="en-US"/>
        </a:p>
      </dgm:t>
    </dgm:pt>
    <dgm:pt modelId="{08119072-EBCB-419A-A9DF-751604E9A91E}" type="sibTrans" cxnId="{91F66C1B-FC18-4681-AF8B-066C9E2A9C04}">
      <dgm:prSet/>
      <dgm:spPr/>
      <dgm:t>
        <a:bodyPr/>
        <a:lstStyle/>
        <a:p>
          <a:endParaRPr lang="zh-TW" altLang="en-US"/>
        </a:p>
      </dgm:t>
    </dgm:pt>
    <dgm:pt modelId="{B188CE0D-D6DC-4D4C-8654-F9C156744C8A}">
      <dgm:prSet phldrT="[文字]"/>
      <dgm:spPr>
        <a:solidFill>
          <a:schemeClr val="tx1">
            <a:lumMod val="85000"/>
            <a:lumOff val="15000"/>
          </a:schemeClr>
        </a:solidFill>
        <a:ln>
          <a:solidFill>
            <a:srgbClr val="FFFF00"/>
          </a:solidFill>
        </a:ln>
      </dgm:spPr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到校</a:t>
          </a:r>
          <a:endParaRPr lang="zh-TW" altLang="en-US" dirty="0"/>
        </a:p>
      </dgm:t>
    </dgm:pt>
    <dgm:pt modelId="{66D2FE22-13CD-4046-BF50-E9BC7497E944}" type="sibTrans" cxnId="{1C87170E-DA1E-4B47-911B-9C616B87865E}">
      <dgm:prSet/>
      <dgm:spPr/>
      <dgm:t>
        <a:bodyPr/>
        <a:lstStyle/>
        <a:p>
          <a:endParaRPr lang="zh-TW" altLang="en-US"/>
        </a:p>
      </dgm:t>
    </dgm:pt>
    <dgm:pt modelId="{E3554AE4-6F0E-42B9-B75E-AF92E18DCB2B}" type="parTrans" cxnId="{1C87170E-DA1E-4B47-911B-9C616B87865E}">
      <dgm:prSet/>
      <dgm:spPr/>
      <dgm:t>
        <a:bodyPr/>
        <a:lstStyle/>
        <a:p>
          <a:endParaRPr lang="zh-TW" altLang="en-US"/>
        </a:p>
      </dgm:t>
    </dgm:pt>
    <dgm:pt modelId="{90DAFD41-F218-4001-AAF8-C6E62CD9373E}" type="pres">
      <dgm:prSet presAssocID="{6FA857BD-01D6-48A4-931B-F19AC50E17E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2DA6C987-4347-4C2E-8A76-147EE209C825}" type="pres">
      <dgm:prSet presAssocID="{B188CE0D-D6DC-4D4C-8654-F9C156744C8A}" presName="compNode" presStyleCnt="0"/>
      <dgm:spPr/>
    </dgm:pt>
    <dgm:pt modelId="{F0E8B16B-3F85-45AE-9B2D-D007B957E080}" type="pres">
      <dgm:prSet presAssocID="{B188CE0D-D6DC-4D4C-8654-F9C156744C8A}" presName="dummyConnPt" presStyleCnt="0"/>
      <dgm:spPr/>
    </dgm:pt>
    <dgm:pt modelId="{C544F8FC-E8A8-4697-B192-78F295CD08D9}" type="pres">
      <dgm:prSet presAssocID="{B188CE0D-D6DC-4D4C-8654-F9C156744C8A}" presName="node" presStyleLbl="node1" presStyleIdx="0" presStyleCnt="8" custLinFactNeighborX="-631" custLinFactNeighborY="31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C1B6AC-2F62-43FF-BD15-066C6157ADCF}" type="pres">
      <dgm:prSet presAssocID="{66D2FE22-13CD-4046-BF50-E9BC7497E944}" presName="sibTrans" presStyleLbl="bgSibTrans2D1" presStyleIdx="0" presStyleCnt="7"/>
      <dgm:spPr/>
      <dgm:t>
        <a:bodyPr/>
        <a:lstStyle/>
        <a:p>
          <a:endParaRPr lang="zh-TW" altLang="en-US"/>
        </a:p>
      </dgm:t>
    </dgm:pt>
    <dgm:pt modelId="{42137A4D-4F62-4735-8A32-44758BB2CF23}" type="pres">
      <dgm:prSet presAssocID="{CB6BFABD-D137-48E2-BA49-ECA816ACF6D5}" presName="compNode" presStyleCnt="0"/>
      <dgm:spPr/>
    </dgm:pt>
    <dgm:pt modelId="{6EE5695B-AE1F-4E2A-828E-7F1E812D1BBA}" type="pres">
      <dgm:prSet presAssocID="{CB6BFABD-D137-48E2-BA49-ECA816ACF6D5}" presName="dummyConnPt" presStyleCnt="0"/>
      <dgm:spPr/>
    </dgm:pt>
    <dgm:pt modelId="{B33A95FC-A17D-46F0-92B5-3E73F2D6C394}" type="pres">
      <dgm:prSet presAssocID="{CB6BFABD-D137-48E2-BA49-ECA816ACF6D5}" presName="node" presStyleLbl="node1" presStyleIdx="1" presStyleCnt="8" custLinFactNeighborX="1" custLinFactNeighborY="63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5EE742-121E-4229-B486-B8579FB74AA1}" type="pres">
      <dgm:prSet presAssocID="{CB922999-D626-4841-A7CB-F469D54DD526}" presName="sibTrans" presStyleLbl="bgSibTrans2D1" presStyleIdx="1" presStyleCnt="7"/>
      <dgm:spPr/>
      <dgm:t>
        <a:bodyPr/>
        <a:lstStyle/>
        <a:p>
          <a:endParaRPr lang="zh-TW" altLang="en-US"/>
        </a:p>
      </dgm:t>
    </dgm:pt>
    <dgm:pt modelId="{81164C4A-4EAB-4694-B4F8-F4BC85906C63}" type="pres">
      <dgm:prSet presAssocID="{1CA270F6-22C7-4008-A3C1-BACCA39BE933}" presName="compNode" presStyleCnt="0"/>
      <dgm:spPr/>
    </dgm:pt>
    <dgm:pt modelId="{C9B9EEB1-20AA-441F-AAE7-2563F709F22F}" type="pres">
      <dgm:prSet presAssocID="{1CA270F6-22C7-4008-A3C1-BACCA39BE933}" presName="dummyConnPt" presStyleCnt="0"/>
      <dgm:spPr/>
    </dgm:pt>
    <dgm:pt modelId="{2D4A70FA-C5EF-4E52-8B51-411B32D554B8}" type="pres">
      <dgm:prSet presAssocID="{1CA270F6-22C7-4008-A3C1-BACCA39BE933}" presName="node" presStyleLbl="node1" presStyleIdx="2" presStyleCnt="8" custLinFactNeighborX="1261" custLinFactNeighborY="-21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41F4F2-9813-47D8-AD9A-D4672A1F2DC1}" type="pres">
      <dgm:prSet presAssocID="{98D26C72-6A39-4439-97BC-2450DAC8E355}" presName="sibTrans" presStyleLbl="bgSibTrans2D1" presStyleIdx="2" presStyleCnt="7"/>
      <dgm:spPr/>
      <dgm:t>
        <a:bodyPr/>
        <a:lstStyle/>
        <a:p>
          <a:endParaRPr lang="zh-TW" altLang="en-US"/>
        </a:p>
      </dgm:t>
    </dgm:pt>
    <dgm:pt modelId="{3B60B72E-CC34-4E9E-B641-EB81CA437578}" type="pres">
      <dgm:prSet presAssocID="{3F60A06D-7A95-4918-86DF-9C16FE6AD2AD}" presName="compNode" presStyleCnt="0"/>
      <dgm:spPr/>
    </dgm:pt>
    <dgm:pt modelId="{2228EC1A-0E34-42AF-8C6A-36553DEF0905}" type="pres">
      <dgm:prSet presAssocID="{3F60A06D-7A95-4918-86DF-9C16FE6AD2AD}" presName="dummyConnPt" presStyleCnt="0"/>
      <dgm:spPr/>
    </dgm:pt>
    <dgm:pt modelId="{95194405-9392-4FE1-9B2A-BD8002CB1863}" type="pres">
      <dgm:prSet presAssocID="{3F60A06D-7A95-4918-86DF-9C16FE6AD2A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D5CAC2-F2AE-4F5C-9F11-C4F9DFAAE7EF}" type="pres">
      <dgm:prSet presAssocID="{9F7A6AA4-C4BA-4B0A-BD85-BF2DF5A4FFA8}" presName="sibTrans" presStyleLbl="bgSibTrans2D1" presStyleIdx="3" presStyleCnt="7"/>
      <dgm:spPr/>
      <dgm:t>
        <a:bodyPr/>
        <a:lstStyle/>
        <a:p>
          <a:endParaRPr lang="zh-TW" altLang="en-US"/>
        </a:p>
      </dgm:t>
    </dgm:pt>
    <dgm:pt modelId="{390AA2A0-70ED-4F84-B78D-F3B5B4C76809}" type="pres">
      <dgm:prSet presAssocID="{3522252A-268A-4F4B-8378-489B508E9C4A}" presName="compNode" presStyleCnt="0"/>
      <dgm:spPr/>
    </dgm:pt>
    <dgm:pt modelId="{0C66D5CF-137E-40C0-B26E-E6A879738178}" type="pres">
      <dgm:prSet presAssocID="{3522252A-268A-4F4B-8378-489B508E9C4A}" presName="dummyConnPt" presStyleCnt="0"/>
      <dgm:spPr/>
    </dgm:pt>
    <dgm:pt modelId="{FC87A942-AC78-440E-98D5-816B29DF0A41}" type="pres">
      <dgm:prSet presAssocID="{3522252A-268A-4F4B-8378-489B508E9C4A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872116-70CD-4587-B191-AEB736AB6905}" type="pres">
      <dgm:prSet presAssocID="{655CE435-029A-4BC3-9926-A4E388B5EC52}" presName="sibTrans" presStyleLbl="bgSibTrans2D1" presStyleIdx="4" presStyleCnt="7"/>
      <dgm:spPr/>
      <dgm:t>
        <a:bodyPr/>
        <a:lstStyle/>
        <a:p>
          <a:endParaRPr lang="zh-TW" altLang="en-US"/>
        </a:p>
      </dgm:t>
    </dgm:pt>
    <dgm:pt modelId="{B574DD8D-D184-46AF-82D8-935C85B646B6}" type="pres">
      <dgm:prSet presAssocID="{5EF7D5DB-FF82-43EA-A4C3-959C148DCF1E}" presName="compNode" presStyleCnt="0"/>
      <dgm:spPr/>
    </dgm:pt>
    <dgm:pt modelId="{101EDBF8-C662-498D-9058-B1D910128EE2}" type="pres">
      <dgm:prSet presAssocID="{5EF7D5DB-FF82-43EA-A4C3-959C148DCF1E}" presName="dummyConnPt" presStyleCnt="0"/>
      <dgm:spPr/>
    </dgm:pt>
    <dgm:pt modelId="{02D28313-927E-4301-BA73-C5D47781CA2B}" type="pres">
      <dgm:prSet presAssocID="{5EF7D5DB-FF82-43EA-A4C3-959C148DCF1E}" presName="node" presStyleLbl="node1" presStyleIdx="5" presStyleCnt="8" custLinFactNeighborX="0" custLinFactNeighborY="-107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1E0723-12E7-4CC2-8C46-318E1ACCF7BD}" type="pres">
      <dgm:prSet presAssocID="{8C396835-446B-4ADB-AFE4-E028BBB783CE}" presName="sibTrans" presStyleLbl="bgSibTrans2D1" presStyleIdx="5" presStyleCnt="7"/>
      <dgm:spPr/>
      <dgm:t>
        <a:bodyPr/>
        <a:lstStyle/>
        <a:p>
          <a:endParaRPr lang="zh-TW" altLang="en-US"/>
        </a:p>
      </dgm:t>
    </dgm:pt>
    <dgm:pt modelId="{D628DC05-BF37-455F-BC98-072D68FE971B}" type="pres">
      <dgm:prSet presAssocID="{9EF8C8C5-194B-4AA4-AC55-2B98B1F8C668}" presName="compNode" presStyleCnt="0"/>
      <dgm:spPr/>
    </dgm:pt>
    <dgm:pt modelId="{1974646E-52CF-4267-A425-3929C9896233}" type="pres">
      <dgm:prSet presAssocID="{9EF8C8C5-194B-4AA4-AC55-2B98B1F8C668}" presName="dummyConnPt" presStyleCnt="0"/>
      <dgm:spPr/>
    </dgm:pt>
    <dgm:pt modelId="{2BE56158-AD2C-4A35-92FE-62FEEA8C4701}" type="pres">
      <dgm:prSet presAssocID="{9EF8C8C5-194B-4AA4-AC55-2B98B1F8C668}" presName="node" presStyleLbl="node1" presStyleIdx="6" presStyleCnt="8" custLinFactNeighborX="-5674" custLinFactNeighborY="105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8D2F7E-07F6-4F94-8F05-FF875007781F}" type="pres">
      <dgm:prSet presAssocID="{DB77BDC0-1E32-44A4-B977-AA4D639ABF08}" presName="sibTrans" presStyleLbl="bgSibTrans2D1" presStyleIdx="6" presStyleCnt="7"/>
      <dgm:spPr/>
      <dgm:t>
        <a:bodyPr/>
        <a:lstStyle/>
        <a:p>
          <a:endParaRPr lang="zh-TW" altLang="en-US"/>
        </a:p>
      </dgm:t>
    </dgm:pt>
    <dgm:pt modelId="{A2D553D1-4B1F-4290-9118-8226A9FCAD65}" type="pres">
      <dgm:prSet presAssocID="{444AB8B1-9737-400A-A80E-C9D4114754A3}" presName="compNode" presStyleCnt="0"/>
      <dgm:spPr/>
    </dgm:pt>
    <dgm:pt modelId="{2624EC70-031B-450E-AE54-3F9242445D45}" type="pres">
      <dgm:prSet presAssocID="{444AB8B1-9737-400A-A80E-C9D4114754A3}" presName="dummyConnPt" presStyleCnt="0"/>
      <dgm:spPr/>
    </dgm:pt>
    <dgm:pt modelId="{62DAE0FF-247A-4CD9-B878-EF3CF90959D3}" type="pres">
      <dgm:prSet presAssocID="{444AB8B1-9737-400A-A80E-C9D4114754A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8FC4AB4-739C-4A39-A242-568A56836E36}" type="presOf" srcId="{CB922999-D626-4841-A7CB-F469D54DD526}" destId="{B45EE742-121E-4229-B486-B8579FB74AA1}" srcOrd="0" destOrd="0" presId="urn:microsoft.com/office/officeart/2005/8/layout/bProcess4"/>
    <dgm:cxn modelId="{76F71602-B7F5-4EC6-86A3-C92D60D59A31}" type="presOf" srcId="{B188CE0D-D6DC-4D4C-8654-F9C156744C8A}" destId="{C544F8FC-E8A8-4697-B192-78F295CD08D9}" srcOrd="0" destOrd="0" presId="urn:microsoft.com/office/officeart/2005/8/layout/bProcess4"/>
    <dgm:cxn modelId="{1CE762E8-0765-4344-A4C8-5CAD3BC255B5}" srcId="{6FA857BD-01D6-48A4-931B-F19AC50E17E0}" destId="{3522252A-268A-4F4B-8378-489B508E9C4A}" srcOrd="4" destOrd="0" parTransId="{0E805F7E-06BB-424F-BAC9-467C0CC88BD7}" sibTransId="{655CE435-029A-4BC3-9926-A4E388B5EC52}"/>
    <dgm:cxn modelId="{8D19070F-2F1D-4D88-9DA4-72514479F941}" srcId="{6FA857BD-01D6-48A4-931B-F19AC50E17E0}" destId="{CB6BFABD-D137-48E2-BA49-ECA816ACF6D5}" srcOrd="1" destOrd="0" parTransId="{7AF0C8EB-2B9C-44C1-B211-D4731D406E4E}" sibTransId="{CB922999-D626-4841-A7CB-F469D54DD526}"/>
    <dgm:cxn modelId="{9E8B29F5-B64E-4616-9BAF-F1588222804E}" srcId="{6FA857BD-01D6-48A4-931B-F19AC50E17E0}" destId="{3F60A06D-7A95-4918-86DF-9C16FE6AD2AD}" srcOrd="3" destOrd="0" parTransId="{535CDC0B-7DF1-48D5-93A9-0B7598F14CAA}" sibTransId="{9F7A6AA4-C4BA-4B0A-BD85-BF2DF5A4FFA8}"/>
    <dgm:cxn modelId="{E4669098-2442-48CA-ABBE-CF3909AB192A}" type="presOf" srcId="{655CE435-029A-4BC3-9926-A4E388B5EC52}" destId="{6C872116-70CD-4587-B191-AEB736AB6905}" srcOrd="0" destOrd="0" presId="urn:microsoft.com/office/officeart/2005/8/layout/bProcess4"/>
    <dgm:cxn modelId="{488D267F-56E8-4C42-A3E6-550A707FA3D8}" type="presOf" srcId="{6FA857BD-01D6-48A4-931B-F19AC50E17E0}" destId="{90DAFD41-F218-4001-AAF8-C6E62CD9373E}" srcOrd="0" destOrd="0" presId="urn:microsoft.com/office/officeart/2005/8/layout/bProcess4"/>
    <dgm:cxn modelId="{847C5B15-C07B-4D65-92FB-75BD7F817C31}" type="presOf" srcId="{3522252A-268A-4F4B-8378-489B508E9C4A}" destId="{FC87A942-AC78-440E-98D5-816B29DF0A41}" srcOrd="0" destOrd="0" presId="urn:microsoft.com/office/officeart/2005/8/layout/bProcess4"/>
    <dgm:cxn modelId="{0D6FC783-8CA4-45F3-B51E-A95E1146DB31}" type="presOf" srcId="{66D2FE22-13CD-4046-BF50-E9BC7497E944}" destId="{61C1B6AC-2F62-43FF-BD15-066C6157ADCF}" srcOrd="0" destOrd="0" presId="urn:microsoft.com/office/officeart/2005/8/layout/bProcess4"/>
    <dgm:cxn modelId="{7A7A993D-FB77-4640-A235-B5E54793F25F}" type="presOf" srcId="{5EF7D5DB-FF82-43EA-A4C3-959C148DCF1E}" destId="{02D28313-927E-4301-BA73-C5D47781CA2B}" srcOrd="0" destOrd="0" presId="urn:microsoft.com/office/officeart/2005/8/layout/bProcess4"/>
    <dgm:cxn modelId="{0C6679BD-BDBC-4CEF-BC4B-627B40CC4B5B}" type="presOf" srcId="{DB77BDC0-1E32-44A4-B977-AA4D639ABF08}" destId="{958D2F7E-07F6-4F94-8F05-FF875007781F}" srcOrd="0" destOrd="0" presId="urn:microsoft.com/office/officeart/2005/8/layout/bProcess4"/>
    <dgm:cxn modelId="{013C7F9B-F64F-44A6-AA2E-76DE6EB3446D}" type="presOf" srcId="{9EF8C8C5-194B-4AA4-AC55-2B98B1F8C668}" destId="{2BE56158-AD2C-4A35-92FE-62FEEA8C4701}" srcOrd="0" destOrd="0" presId="urn:microsoft.com/office/officeart/2005/8/layout/bProcess4"/>
    <dgm:cxn modelId="{F0256046-6943-4FD0-8ED7-64B7CC6CE3B3}" type="presOf" srcId="{3F60A06D-7A95-4918-86DF-9C16FE6AD2AD}" destId="{95194405-9392-4FE1-9B2A-BD8002CB1863}" srcOrd="0" destOrd="0" presId="urn:microsoft.com/office/officeart/2005/8/layout/bProcess4"/>
    <dgm:cxn modelId="{CE88909A-6442-4D79-9D72-27B4A760335D}" type="presOf" srcId="{CB6BFABD-D137-48E2-BA49-ECA816ACF6D5}" destId="{B33A95FC-A17D-46F0-92B5-3E73F2D6C394}" srcOrd="0" destOrd="0" presId="urn:microsoft.com/office/officeart/2005/8/layout/bProcess4"/>
    <dgm:cxn modelId="{71D5EF8D-4149-423C-8B77-4743EF03C0D1}" srcId="{6FA857BD-01D6-48A4-931B-F19AC50E17E0}" destId="{9EF8C8C5-194B-4AA4-AC55-2B98B1F8C668}" srcOrd="6" destOrd="0" parTransId="{CBAFE838-2376-4B79-B38E-5D3DBAD56216}" sibTransId="{DB77BDC0-1E32-44A4-B977-AA4D639ABF08}"/>
    <dgm:cxn modelId="{1C87170E-DA1E-4B47-911B-9C616B87865E}" srcId="{6FA857BD-01D6-48A4-931B-F19AC50E17E0}" destId="{B188CE0D-D6DC-4D4C-8654-F9C156744C8A}" srcOrd="0" destOrd="0" parTransId="{E3554AE4-6F0E-42B9-B75E-AF92E18DCB2B}" sibTransId="{66D2FE22-13CD-4046-BF50-E9BC7497E944}"/>
    <dgm:cxn modelId="{E832C94D-094F-40C7-8C52-C645AF014378}" srcId="{6FA857BD-01D6-48A4-931B-F19AC50E17E0}" destId="{1CA270F6-22C7-4008-A3C1-BACCA39BE933}" srcOrd="2" destOrd="0" parTransId="{66FB472E-394A-4DCD-9211-A07ECEEA495A}" sibTransId="{98D26C72-6A39-4439-97BC-2450DAC8E355}"/>
    <dgm:cxn modelId="{15B5BCF6-A110-4C6F-998E-5F671141C588}" type="presOf" srcId="{9F7A6AA4-C4BA-4B0A-BD85-BF2DF5A4FFA8}" destId="{A7D5CAC2-F2AE-4F5C-9F11-C4F9DFAAE7EF}" srcOrd="0" destOrd="0" presId="urn:microsoft.com/office/officeart/2005/8/layout/bProcess4"/>
    <dgm:cxn modelId="{7EF977CE-00CA-4CE9-8B75-921858FCFC60}" srcId="{6FA857BD-01D6-48A4-931B-F19AC50E17E0}" destId="{5EF7D5DB-FF82-43EA-A4C3-959C148DCF1E}" srcOrd="5" destOrd="0" parTransId="{7800D21D-689B-4C11-BD94-AA8B2E659ABD}" sibTransId="{8C396835-446B-4ADB-AFE4-E028BBB783CE}"/>
    <dgm:cxn modelId="{91F66C1B-FC18-4681-AF8B-066C9E2A9C04}" srcId="{6FA857BD-01D6-48A4-931B-F19AC50E17E0}" destId="{444AB8B1-9737-400A-A80E-C9D4114754A3}" srcOrd="7" destOrd="0" parTransId="{82A2FAE7-7D79-4B74-8878-DCDD504C7947}" sibTransId="{08119072-EBCB-419A-A9DF-751604E9A91E}"/>
    <dgm:cxn modelId="{DFFE99E2-636B-44D3-A1B1-357698597033}" type="presOf" srcId="{98D26C72-6A39-4439-97BC-2450DAC8E355}" destId="{3541F4F2-9813-47D8-AD9A-D4672A1F2DC1}" srcOrd="0" destOrd="0" presId="urn:microsoft.com/office/officeart/2005/8/layout/bProcess4"/>
    <dgm:cxn modelId="{E7EE403F-D3F4-4F7F-A771-50BB3EFDDAA4}" type="presOf" srcId="{1CA270F6-22C7-4008-A3C1-BACCA39BE933}" destId="{2D4A70FA-C5EF-4E52-8B51-411B32D554B8}" srcOrd="0" destOrd="0" presId="urn:microsoft.com/office/officeart/2005/8/layout/bProcess4"/>
    <dgm:cxn modelId="{65E5FA11-9B4A-4947-BBFE-29DB25DC7D78}" type="presOf" srcId="{444AB8B1-9737-400A-A80E-C9D4114754A3}" destId="{62DAE0FF-247A-4CD9-B878-EF3CF90959D3}" srcOrd="0" destOrd="0" presId="urn:microsoft.com/office/officeart/2005/8/layout/bProcess4"/>
    <dgm:cxn modelId="{3B2B3738-BFA3-48DE-9178-C4730702CDFC}" type="presOf" srcId="{8C396835-446B-4ADB-AFE4-E028BBB783CE}" destId="{6B1E0723-12E7-4CC2-8C46-318E1ACCF7BD}" srcOrd="0" destOrd="0" presId="urn:microsoft.com/office/officeart/2005/8/layout/bProcess4"/>
    <dgm:cxn modelId="{EBA38683-C9F5-4B1D-A780-60E8C2E5AC66}" type="presParOf" srcId="{90DAFD41-F218-4001-AAF8-C6E62CD9373E}" destId="{2DA6C987-4347-4C2E-8A76-147EE209C825}" srcOrd="0" destOrd="0" presId="urn:microsoft.com/office/officeart/2005/8/layout/bProcess4"/>
    <dgm:cxn modelId="{2736D55B-D45A-4D45-9ED8-10B450BD2617}" type="presParOf" srcId="{2DA6C987-4347-4C2E-8A76-147EE209C825}" destId="{F0E8B16B-3F85-45AE-9B2D-D007B957E080}" srcOrd="0" destOrd="0" presId="urn:microsoft.com/office/officeart/2005/8/layout/bProcess4"/>
    <dgm:cxn modelId="{FDE4C612-8823-4030-931F-834699B651D5}" type="presParOf" srcId="{2DA6C987-4347-4C2E-8A76-147EE209C825}" destId="{C544F8FC-E8A8-4697-B192-78F295CD08D9}" srcOrd="1" destOrd="0" presId="urn:microsoft.com/office/officeart/2005/8/layout/bProcess4"/>
    <dgm:cxn modelId="{9217AF82-F78D-455C-847F-A1F928D9F8BC}" type="presParOf" srcId="{90DAFD41-F218-4001-AAF8-C6E62CD9373E}" destId="{61C1B6AC-2F62-43FF-BD15-066C6157ADCF}" srcOrd="1" destOrd="0" presId="urn:microsoft.com/office/officeart/2005/8/layout/bProcess4"/>
    <dgm:cxn modelId="{38BC1D18-8FE9-4B29-9A64-F79BCFF97569}" type="presParOf" srcId="{90DAFD41-F218-4001-AAF8-C6E62CD9373E}" destId="{42137A4D-4F62-4735-8A32-44758BB2CF23}" srcOrd="2" destOrd="0" presId="urn:microsoft.com/office/officeart/2005/8/layout/bProcess4"/>
    <dgm:cxn modelId="{AB519B3E-FF83-4D89-B78D-D7F343A6758E}" type="presParOf" srcId="{42137A4D-4F62-4735-8A32-44758BB2CF23}" destId="{6EE5695B-AE1F-4E2A-828E-7F1E812D1BBA}" srcOrd="0" destOrd="0" presId="urn:microsoft.com/office/officeart/2005/8/layout/bProcess4"/>
    <dgm:cxn modelId="{71530DB7-7728-48E7-B129-F7316E8C8A08}" type="presParOf" srcId="{42137A4D-4F62-4735-8A32-44758BB2CF23}" destId="{B33A95FC-A17D-46F0-92B5-3E73F2D6C394}" srcOrd="1" destOrd="0" presId="urn:microsoft.com/office/officeart/2005/8/layout/bProcess4"/>
    <dgm:cxn modelId="{DCE5E225-027C-4EC9-A9E3-012E10F79411}" type="presParOf" srcId="{90DAFD41-F218-4001-AAF8-C6E62CD9373E}" destId="{B45EE742-121E-4229-B486-B8579FB74AA1}" srcOrd="3" destOrd="0" presId="urn:microsoft.com/office/officeart/2005/8/layout/bProcess4"/>
    <dgm:cxn modelId="{FC24ABC2-B609-4162-9063-43CB60A9BD62}" type="presParOf" srcId="{90DAFD41-F218-4001-AAF8-C6E62CD9373E}" destId="{81164C4A-4EAB-4694-B4F8-F4BC85906C63}" srcOrd="4" destOrd="0" presId="urn:microsoft.com/office/officeart/2005/8/layout/bProcess4"/>
    <dgm:cxn modelId="{3F004FC2-EE24-4262-9E9F-E1250B6C3779}" type="presParOf" srcId="{81164C4A-4EAB-4694-B4F8-F4BC85906C63}" destId="{C9B9EEB1-20AA-441F-AAE7-2563F709F22F}" srcOrd="0" destOrd="0" presId="urn:microsoft.com/office/officeart/2005/8/layout/bProcess4"/>
    <dgm:cxn modelId="{9B131EE5-80F1-49B6-AD07-1A1BC22C1623}" type="presParOf" srcId="{81164C4A-4EAB-4694-B4F8-F4BC85906C63}" destId="{2D4A70FA-C5EF-4E52-8B51-411B32D554B8}" srcOrd="1" destOrd="0" presId="urn:microsoft.com/office/officeart/2005/8/layout/bProcess4"/>
    <dgm:cxn modelId="{C7A651F3-4F76-4B8B-BB8B-051786B6CECB}" type="presParOf" srcId="{90DAFD41-F218-4001-AAF8-C6E62CD9373E}" destId="{3541F4F2-9813-47D8-AD9A-D4672A1F2DC1}" srcOrd="5" destOrd="0" presId="urn:microsoft.com/office/officeart/2005/8/layout/bProcess4"/>
    <dgm:cxn modelId="{E0574A5A-7A58-46C3-9366-2DAF9F96532F}" type="presParOf" srcId="{90DAFD41-F218-4001-AAF8-C6E62CD9373E}" destId="{3B60B72E-CC34-4E9E-B641-EB81CA437578}" srcOrd="6" destOrd="0" presId="urn:microsoft.com/office/officeart/2005/8/layout/bProcess4"/>
    <dgm:cxn modelId="{585B61AB-ACCD-4935-9A30-F5333050E526}" type="presParOf" srcId="{3B60B72E-CC34-4E9E-B641-EB81CA437578}" destId="{2228EC1A-0E34-42AF-8C6A-36553DEF0905}" srcOrd="0" destOrd="0" presId="urn:microsoft.com/office/officeart/2005/8/layout/bProcess4"/>
    <dgm:cxn modelId="{F0EE3033-69BA-4A42-BFBC-55E6E3609B0F}" type="presParOf" srcId="{3B60B72E-CC34-4E9E-B641-EB81CA437578}" destId="{95194405-9392-4FE1-9B2A-BD8002CB1863}" srcOrd="1" destOrd="0" presId="urn:microsoft.com/office/officeart/2005/8/layout/bProcess4"/>
    <dgm:cxn modelId="{17E7C0D0-D33F-4407-97CD-23C69530ED9E}" type="presParOf" srcId="{90DAFD41-F218-4001-AAF8-C6E62CD9373E}" destId="{A7D5CAC2-F2AE-4F5C-9F11-C4F9DFAAE7EF}" srcOrd="7" destOrd="0" presId="urn:microsoft.com/office/officeart/2005/8/layout/bProcess4"/>
    <dgm:cxn modelId="{738B6C36-EF68-46FD-9355-800CCC120052}" type="presParOf" srcId="{90DAFD41-F218-4001-AAF8-C6E62CD9373E}" destId="{390AA2A0-70ED-4F84-B78D-F3B5B4C76809}" srcOrd="8" destOrd="0" presId="urn:microsoft.com/office/officeart/2005/8/layout/bProcess4"/>
    <dgm:cxn modelId="{2795C604-549B-4554-826C-3385375D44ED}" type="presParOf" srcId="{390AA2A0-70ED-4F84-B78D-F3B5B4C76809}" destId="{0C66D5CF-137E-40C0-B26E-E6A879738178}" srcOrd="0" destOrd="0" presId="urn:microsoft.com/office/officeart/2005/8/layout/bProcess4"/>
    <dgm:cxn modelId="{7D3076FE-CB8B-41F9-87C1-CA3F5F59380C}" type="presParOf" srcId="{390AA2A0-70ED-4F84-B78D-F3B5B4C76809}" destId="{FC87A942-AC78-440E-98D5-816B29DF0A41}" srcOrd="1" destOrd="0" presId="urn:microsoft.com/office/officeart/2005/8/layout/bProcess4"/>
    <dgm:cxn modelId="{D04EFED3-DB5F-4DE7-B7BC-034AADE29753}" type="presParOf" srcId="{90DAFD41-F218-4001-AAF8-C6E62CD9373E}" destId="{6C872116-70CD-4587-B191-AEB736AB6905}" srcOrd="9" destOrd="0" presId="urn:microsoft.com/office/officeart/2005/8/layout/bProcess4"/>
    <dgm:cxn modelId="{76E9124C-9E4C-4E16-9989-FFB41895E98A}" type="presParOf" srcId="{90DAFD41-F218-4001-AAF8-C6E62CD9373E}" destId="{B574DD8D-D184-46AF-82D8-935C85B646B6}" srcOrd="10" destOrd="0" presId="urn:microsoft.com/office/officeart/2005/8/layout/bProcess4"/>
    <dgm:cxn modelId="{221389E6-691F-4F4A-AF31-CF4C428E57E3}" type="presParOf" srcId="{B574DD8D-D184-46AF-82D8-935C85B646B6}" destId="{101EDBF8-C662-498D-9058-B1D910128EE2}" srcOrd="0" destOrd="0" presId="urn:microsoft.com/office/officeart/2005/8/layout/bProcess4"/>
    <dgm:cxn modelId="{7C9D1910-B641-4A68-AC49-43C382919B8D}" type="presParOf" srcId="{B574DD8D-D184-46AF-82D8-935C85B646B6}" destId="{02D28313-927E-4301-BA73-C5D47781CA2B}" srcOrd="1" destOrd="0" presId="urn:microsoft.com/office/officeart/2005/8/layout/bProcess4"/>
    <dgm:cxn modelId="{F04345AE-002D-46AA-A688-8F1AC6AA971F}" type="presParOf" srcId="{90DAFD41-F218-4001-AAF8-C6E62CD9373E}" destId="{6B1E0723-12E7-4CC2-8C46-318E1ACCF7BD}" srcOrd="11" destOrd="0" presId="urn:microsoft.com/office/officeart/2005/8/layout/bProcess4"/>
    <dgm:cxn modelId="{9BC31F72-550F-445F-ADEC-BD592624A566}" type="presParOf" srcId="{90DAFD41-F218-4001-AAF8-C6E62CD9373E}" destId="{D628DC05-BF37-455F-BC98-072D68FE971B}" srcOrd="12" destOrd="0" presId="urn:microsoft.com/office/officeart/2005/8/layout/bProcess4"/>
    <dgm:cxn modelId="{46CB8B0B-B945-479E-8E70-D9D976B1630A}" type="presParOf" srcId="{D628DC05-BF37-455F-BC98-072D68FE971B}" destId="{1974646E-52CF-4267-A425-3929C9896233}" srcOrd="0" destOrd="0" presId="urn:microsoft.com/office/officeart/2005/8/layout/bProcess4"/>
    <dgm:cxn modelId="{7D7A01E0-7C7A-4280-8377-DB136900C430}" type="presParOf" srcId="{D628DC05-BF37-455F-BC98-072D68FE971B}" destId="{2BE56158-AD2C-4A35-92FE-62FEEA8C4701}" srcOrd="1" destOrd="0" presId="urn:microsoft.com/office/officeart/2005/8/layout/bProcess4"/>
    <dgm:cxn modelId="{ADF67F7D-A598-45BF-B5E3-BCDFC6E0E876}" type="presParOf" srcId="{90DAFD41-F218-4001-AAF8-C6E62CD9373E}" destId="{958D2F7E-07F6-4F94-8F05-FF875007781F}" srcOrd="13" destOrd="0" presId="urn:microsoft.com/office/officeart/2005/8/layout/bProcess4"/>
    <dgm:cxn modelId="{0BF0C4E6-2AC9-4220-8B9D-E4670A2A3E71}" type="presParOf" srcId="{90DAFD41-F218-4001-AAF8-C6E62CD9373E}" destId="{A2D553D1-4B1F-4290-9118-8226A9FCAD65}" srcOrd="14" destOrd="0" presId="urn:microsoft.com/office/officeart/2005/8/layout/bProcess4"/>
    <dgm:cxn modelId="{5651AEFB-D595-4727-8A85-45946A953D1A}" type="presParOf" srcId="{A2D553D1-4B1F-4290-9118-8226A9FCAD65}" destId="{2624EC70-031B-450E-AE54-3F9242445D45}" srcOrd="0" destOrd="0" presId="urn:microsoft.com/office/officeart/2005/8/layout/bProcess4"/>
    <dgm:cxn modelId="{524D26D8-2657-48FC-9490-2D52C4CEAB16}" type="presParOf" srcId="{A2D553D1-4B1F-4290-9118-8226A9FCAD65}" destId="{62DAE0FF-247A-4CD9-B878-EF3CF90959D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1B6AC-2F62-43FF-BD15-066C6157ADCF}">
      <dsp:nvSpPr>
        <dsp:cNvPr id="0" name=""/>
        <dsp:cNvSpPr/>
      </dsp:nvSpPr>
      <dsp:spPr>
        <a:xfrm rot="5379351">
          <a:off x="1081257" y="1048489"/>
          <a:ext cx="1589513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44F8FC-E8A8-4697-B192-78F295CD08D9}">
      <dsp:nvSpPr>
        <dsp:cNvPr id="0" name=""/>
        <dsp:cNvSpPr/>
      </dsp:nvSpPr>
      <dsp:spPr>
        <a:xfrm>
          <a:off x="1453334" y="39474"/>
          <a:ext cx="2071799" cy="1243079"/>
        </a:xfrm>
        <a:prstGeom prst="roundRect">
          <a:avLst>
            <a:gd name="adj" fmla="val 10000"/>
          </a:avLst>
        </a:prstGeom>
        <a:solidFill>
          <a:schemeClr val="tx1">
            <a:lumMod val="85000"/>
            <a:lumOff val="15000"/>
          </a:schemeClr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8:00</a:t>
          </a:r>
          <a:r>
            <a:rPr lang="zh-TW" altLang="en-US" sz="3000" kern="1200" dirty="0" smtClean="0"/>
            <a:t>到校</a:t>
          </a:r>
          <a:endParaRPr lang="zh-TW" altLang="en-US" sz="3000" kern="1200" dirty="0"/>
        </a:p>
      </dsp:txBody>
      <dsp:txXfrm>
        <a:off x="1489743" y="75883"/>
        <a:ext cx="1998981" cy="1170261"/>
      </dsp:txXfrm>
    </dsp:sp>
    <dsp:sp modelId="{B45EE742-121E-4229-B486-B8579FB74AA1}">
      <dsp:nvSpPr>
        <dsp:cNvPr id="0" name=""/>
        <dsp:cNvSpPr/>
      </dsp:nvSpPr>
      <dsp:spPr>
        <a:xfrm rot="5346366">
          <a:off x="1172627" y="2569676"/>
          <a:ext cx="1445973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3A95FC-A17D-46F0-92B5-3E73F2D6C394}">
      <dsp:nvSpPr>
        <dsp:cNvPr id="0" name=""/>
        <dsp:cNvSpPr/>
      </dsp:nvSpPr>
      <dsp:spPr>
        <a:xfrm>
          <a:off x="1466428" y="1632505"/>
          <a:ext cx="2071799" cy="1243079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rgbClr val="FF0000"/>
              </a:solidFill>
            </a:rPr>
            <a:t>9:00</a:t>
          </a:r>
          <a:r>
            <a:rPr lang="zh-TW" altLang="en-US" sz="3000" kern="1200" dirty="0" smtClean="0"/>
            <a:t>開始玩</a:t>
          </a:r>
          <a:endParaRPr lang="zh-TW" altLang="en-US" sz="3000" kern="1200" dirty="0"/>
        </a:p>
      </dsp:txBody>
      <dsp:txXfrm>
        <a:off x="1502837" y="1668914"/>
        <a:ext cx="1998981" cy="1170261"/>
      </dsp:txXfrm>
    </dsp:sp>
    <dsp:sp modelId="{3541F4F2-9813-47D8-AD9A-D4672A1F2DC1}">
      <dsp:nvSpPr>
        <dsp:cNvPr id="0" name=""/>
        <dsp:cNvSpPr/>
      </dsp:nvSpPr>
      <dsp:spPr>
        <a:xfrm rot="28481">
          <a:off x="1910392" y="3307413"/>
          <a:ext cx="2725914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A70FA-C5EF-4E52-8B51-411B32D554B8}">
      <dsp:nvSpPr>
        <dsp:cNvPr id="0" name=""/>
        <dsp:cNvSpPr/>
      </dsp:nvSpPr>
      <dsp:spPr>
        <a:xfrm>
          <a:off x="1492532" y="308184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rgbClr val="FF0000"/>
              </a:solidFill>
            </a:rPr>
            <a:t>海盜船</a:t>
          </a:r>
          <a:endParaRPr lang="zh-TW" altLang="en-US" sz="3000" kern="1200" dirty="0">
            <a:solidFill>
              <a:srgbClr val="FF0000"/>
            </a:solidFill>
          </a:endParaRPr>
        </a:p>
      </dsp:txBody>
      <dsp:txXfrm>
        <a:off x="1528941" y="3118258"/>
        <a:ext cx="1998981" cy="1170261"/>
      </dsp:txXfrm>
    </dsp:sp>
    <dsp:sp modelId="{A7D5CAC2-F2AE-4F5C-9F11-C4F9DFAAE7EF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94405-9392-4FE1-9B2A-BD8002CB1863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</a:t>
          </a:r>
          <a:endParaRPr lang="zh-TW" altLang="en-US" sz="3000" kern="1200" dirty="0"/>
        </a:p>
      </dsp:txBody>
      <dsp:txXfrm>
        <a:off x="4258309" y="3144387"/>
        <a:ext cx="1998981" cy="1170261"/>
      </dsp:txXfrm>
    </dsp:sp>
    <dsp:sp modelId="{6C872116-70CD-4587-B191-AEB736AB6905}">
      <dsp:nvSpPr>
        <dsp:cNvPr id="0" name=""/>
        <dsp:cNvSpPr/>
      </dsp:nvSpPr>
      <dsp:spPr>
        <a:xfrm rot="16200000">
          <a:off x="3866288" y="987790"/>
          <a:ext cx="154703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87A942-AC78-440E-98D5-816B29DF0A41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4258309" y="1590538"/>
        <a:ext cx="1998981" cy="1170261"/>
      </dsp:txXfrm>
    </dsp:sp>
    <dsp:sp modelId="{6B1E0723-12E7-4CC2-8C46-318E1ACCF7BD}">
      <dsp:nvSpPr>
        <dsp:cNvPr id="0" name=""/>
        <dsp:cNvSpPr/>
      </dsp:nvSpPr>
      <dsp:spPr>
        <a:xfrm rot="12786">
          <a:off x="4639797" y="219171"/>
          <a:ext cx="263441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D28313-927E-4301-BA73-C5D47781CA2B}">
      <dsp:nvSpPr>
        <dsp:cNvPr id="0" name=""/>
        <dsp:cNvSpPr/>
      </dsp:nvSpPr>
      <dsp:spPr>
        <a:xfrm>
          <a:off x="4221900" y="0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rgbClr val="FF0000"/>
              </a:solidFill>
            </a:rPr>
            <a:t>星空小飛碟</a:t>
          </a:r>
          <a:endParaRPr lang="zh-TW" altLang="en-US" sz="3000" kern="1200" dirty="0">
            <a:solidFill>
              <a:srgbClr val="FF0000"/>
            </a:solidFill>
          </a:endParaRPr>
        </a:p>
      </dsp:txBody>
      <dsp:txXfrm>
        <a:off x="4258309" y="36409"/>
        <a:ext cx="1998981" cy="1170261"/>
      </dsp:txXfrm>
    </dsp:sp>
    <dsp:sp modelId="{958D2F7E-07F6-4F94-8F05-FF875007781F}">
      <dsp:nvSpPr>
        <dsp:cNvPr id="0" name=""/>
        <dsp:cNvSpPr/>
      </dsp:nvSpPr>
      <dsp:spPr>
        <a:xfrm rot="5145509">
          <a:off x="6564019" y="996236"/>
          <a:ext cx="154146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E56158-AD2C-4A35-92FE-62FEEA8C4701}">
      <dsp:nvSpPr>
        <dsp:cNvPr id="0" name=""/>
        <dsp:cNvSpPr/>
      </dsp:nvSpPr>
      <dsp:spPr>
        <a:xfrm>
          <a:off x="6859839" y="13344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轉轉咖啡杯</a:t>
          </a:r>
          <a:endParaRPr lang="zh-TW" altLang="en-US" sz="3000" kern="1200" dirty="0"/>
        </a:p>
      </dsp:txBody>
      <dsp:txXfrm>
        <a:off x="6896248" y="49753"/>
        <a:ext cx="1998981" cy="1170261"/>
      </dsp:txXfrm>
    </dsp:sp>
    <dsp:sp modelId="{62DAE0FF-247A-4CD9-B878-EF3CF90959D3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巡弋飛椅</a:t>
          </a:r>
          <a:endParaRPr lang="zh-TW" altLang="en-US" sz="3000" kern="1200" dirty="0"/>
        </a:p>
      </dsp:txBody>
      <dsp:txXfrm>
        <a:off x="7013802" y="1590538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62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327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12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94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52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00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4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50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082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920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93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926AA-50AF-4DDA-8A59-76AA304A53F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665DB-4059-4D38-A7F4-454D9207BA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1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92926" y="743540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兒童樂園校外教學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</a:t>
            </a:r>
            <a:r>
              <a:rPr lang="en-US" altLang="zh-TW" dirty="0" smtClean="0"/>
              <a:t>:</a:t>
            </a:r>
            <a:r>
              <a:rPr lang="zh-TW" altLang="en-US" dirty="0" smtClean="0"/>
              <a:t>施昀翰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846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06836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3391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收費標準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341660"/>
              </p:ext>
            </p:extLst>
          </p:nvPr>
        </p:nvGraphicFramePr>
        <p:xfrm>
          <a:off x="838200" y="2272937"/>
          <a:ext cx="10515600" cy="4454435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402366139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89627166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74975233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28785135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15160708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4497014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372516567"/>
                    </a:ext>
                  </a:extLst>
                </a:gridCol>
              </a:tblGrid>
              <a:tr h="81244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011305"/>
                  </a:ext>
                </a:extLst>
              </a:tr>
              <a:tr h="20171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217498"/>
                  </a:ext>
                </a:extLst>
              </a:tr>
              <a:tr h="81244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890742"/>
                  </a:ext>
                </a:extLst>
              </a:tr>
              <a:tr h="81244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78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14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308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1094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058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5555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123</Words>
  <Application>Microsoft Office PowerPoint</Application>
  <PresentationFormat>寬螢幕</PresentationFormat>
  <Paragraphs>27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兒童樂園校外教學</vt:lpstr>
      <vt:lpstr>PowerPoint 簡報</vt:lpstr>
      <vt:lpstr>收費標準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兒童樂園校外較</dc:title>
  <dc:creator>Windows 使用者</dc:creator>
  <cp:lastModifiedBy>Windows 使用者</cp:lastModifiedBy>
  <cp:revision>11</cp:revision>
  <dcterms:created xsi:type="dcterms:W3CDTF">2021-12-28T03:38:53Z</dcterms:created>
  <dcterms:modified xsi:type="dcterms:W3CDTF">2022-01-11T03:48:01Z</dcterms:modified>
</cp:coreProperties>
</file>