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4C7755-99AA-4396-AA1E-4AA59F277C0A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F7F214C-632B-41E0-93FC-7AF58B069E1A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BB6E1980-6C1A-417F-98F9-96F0F6B9F655}" type="sibTrans" cxnId="{DDC7C9B6-6DD2-4B08-A005-043442D54A4E}">
      <dgm:prSet/>
      <dgm:spPr/>
      <dgm:t>
        <a:bodyPr/>
        <a:lstStyle/>
        <a:p>
          <a:endParaRPr lang="zh-TW" altLang="en-US"/>
        </a:p>
      </dgm:t>
    </dgm:pt>
    <dgm:pt modelId="{48FCCB5B-B291-4FAD-AA77-072D976DBEFF}" type="parTrans" cxnId="{DDC7C9B6-6DD2-4B08-A005-043442D54A4E}">
      <dgm:prSet/>
      <dgm:spPr/>
      <dgm:t>
        <a:bodyPr/>
        <a:lstStyle/>
        <a:p>
          <a:endParaRPr lang="zh-TW" altLang="en-US"/>
        </a:p>
      </dgm:t>
    </dgm:pt>
    <dgm:pt modelId="{91EAEDF4-782D-428A-A38E-EFF9C3985679}">
      <dgm:prSet/>
      <dgm:spPr/>
      <dgm:t>
        <a:bodyPr/>
        <a:lstStyle/>
        <a:p>
          <a:r>
            <a:rPr lang="zh-TW" altLang="en-US" b="0" i="0" dirty="0" smtClean="0"/>
            <a:t>轉轉咖啡杯</a:t>
          </a:r>
          <a:endParaRPr lang="zh-TW" altLang="en-US" dirty="0"/>
        </a:p>
      </dgm:t>
    </dgm:pt>
    <dgm:pt modelId="{F9483B40-1DDB-4895-9BB2-AD1B32ED0A6D}" type="sibTrans" cxnId="{5A8437CD-547A-4AEE-B9FB-E5DF3A7911B7}">
      <dgm:prSet/>
      <dgm:spPr/>
      <dgm:t>
        <a:bodyPr/>
        <a:lstStyle/>
        <a:p>
          <a:endParaRPr lang="zh-TW" altLang="en-US"/>
        </a:p>
      </dgm:t>
    </dgm:pt>
    <dgm:pt modelId="{B2E7C45E-95AA-4E33-8561-1713079635F8}" type="parTrans" cxnId="{5A8437CD-547A-4AEE-B9FB-E5DF3A7911B7}">
      <dgm:prSet/>
      <dgm:spPr/>
      <dgm:t>
        <a:bodyPr/>
        <a:lstStyle/>
        <a:p>
          <a:endParaRPr lang="zh-TW" altLang="en-US"/>
        </a:p>
      </dgm:t>
    </dgm:pt>
    <dgm:pt modelId="{BBDBB565-A054-4670-9EB2-466C1105E191}">
      <dgm:prSet/>
      <dgm:spPr/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F1FB1D49-E995-4E87-9F81-D335169CFFC5}" type="sibTrans" cxnId="{EA29E008-E68B-4CF0-95B3-8673EAC21D47}">
      <dgm:prSet/>
      <dgm:spPr/>
      <dgm:t>
        <a:bodyPr/>
        <a:lstStyle/>
        <a:p>
          <a:endParaRPr lang="zh-TW" altLang="en-US"/>
        </a:p>
      </dgm:t>
    </dgm:pt>
    <dgm:pt modelId="{B98D59BF-B5D2-49F5-8F64-E1CE990DBC3E}" type="parTrans" cxnId="{EA29E008-E68B-4CF0-95B3-8673EAC21D47}">
      <dgm:prSet/>
      <dgm:spPr/>
      <dgm:t>
        <a:bodyPr/>
        <a:lstStyle/>
        <a:p>
          <a:endParaRPr lang="zh-TW" altLang="en-US"/>
        </a:p>
      </dgm:t>
    </dgm:pt>
    <dgm:pt modelId="{07A3BB7F-5E89-400C-980B-95C7868C9D0D}">
      <dgm:prSet phldrT="[文字]"/>
      <dgm:spPr/>
      <dgm:t>
        <a:bodyPr/>
        <a:lstStyle/>
        <a:p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5E30AD72-75B8-45A3-8E8C-E432CE66B198}" type="sibTrans" cxnId="{29A5F661-2BBE-4EA3-BAC2-1FF9735E82CF}">
      <dgm:prSet/>
      <dgm:spPr/>
      <dgm:t>
        <a:bodyPr/>
        <a:lstStyle/>
        <a:p>
          <a:endParaRPr lang="zh-TW" altLang="en-US"/>
        </a:p>
      </dgm:t>
    </dgm:pt>
    <dgm:pt modelId="{54BC89A2-BC79-4C0B-8E74-3F28BA4CE1EE}" type="parTrans" cxnId="{29A5F661-2BBE-4EA3-BAC2-1FF9735E82CF}">
      <dgm:prSet/>
      <dgm:spPr/>
      <dgm:t>
        <a:bodyPr/>
        <a:lstStyle/>
        <a:p>
          <a:endParaRPr lang="zh-TW" altLang="en-US"/>
        </a:p>
      </dgm:t>
    </dgm:pt>
    <dgm:pt modelId="{829A89DE-6E70-4EFA-AD3C-C71BC5D182B5}">
      <dgm:prSet phldrT="[文字]"/>
      <dgm:spPr/>
      <dgm:t>
        <a:bodyPr/>
        <a:lstStyle/>
        <a:p>
          <a:r>
            <a:rPr lang="zh-TW" altLang="en-US" b="0" i="0" dirty="0" smtClean="0"/>
            <a:t>小飛龍</a:t>
          </a:r>
          <a:endParaRPr lang="zh-TW" altLang="en-US" dirty="0"/>
        </a:p>
      </dgm:t>
    </dgm:pt>
    <dgm:pt modelId="{EB58AD04-6D0F-4129-85E7-7CA22F244CA2}" type="sibTrans" cxnId="{10205167-00AD-4124-AEA2-B21789A0F97B}">
      <dgm:prSet/>
      <dgm:spPr/>
      <dgm:t>
        <a:bodyPr/>
        <a:lstStyle/>
        <a:p>
          <a:endParaRPr lang="zh-TW" altLang="en-US"/>
        </a:p>
      </dgm:t>
    </dgm:pt>
    <dgm:pt modelId="{8A03DD23-918D-4FFD-A6FC-1BA622D54CC3}" type="parTrans" cxnId="{10205167-00AD-4124-AEA2-B21789A0F97B}">
      <dgm:prSet/>
      <dgm:spPr/>
      <dgm:t>
        <a:bodyPr/>
        <a:lstStyle/>
        <a:p>
          <a:endParaRPr lang="zh-TW" altLang="en-US"/>
        </a:p>
      </dgm:t>
    </dgm:pt>
    <dgm:pt modelId="{BE6629CA-7ED6-4A87-8011-7BE976455D4D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br>
            <a:rPr lang="zh-TW" altLang="en-US" dirty="0" smtClean="0"/>
          </a:br>
          <a:endParaRPr lang="zh-TW" altLang="en-US" dirty="0"/>
        </a:p>
      </dgm:t>
    </dgm:pt>
    <dgm:pt modelId="{7441279F-16CB-4400-8971-48103073EDA7}" type="sibTrans" cxnId="{92FF79FE-BE9F-4AB5-82A0-22608B288B20}">
      <dgm:prSet/>
      <dgm:spPr/>
      <dgm:t>
        <a:bodyPr/>
        <a:lstStyle/>
        <a:p>
          <a:endParaRPr lang="zh-TW" altLang="en-US"/>
        </a:p>
      </dgm:t>
    </dgm:pt>
    <dgm:pt modelId="{517D46E9-9D56-4D40-85C1-028657BC0D94}" type="parTrans" cxnId="{92FF79FE-BE9F-4AB5-82A0-22608B288B20}">
      <dgm:prSet/>
      <dgm:spPr/>
      <dgm:t>
        <a:bodyPr/>
        <a:lstStyle/>
        <a:p>
          <a:endParaRPr lang="zh-TW" altLang="en-US"/>
        </a:p>
      </dgm:t>
    </dgm:pt>
    <dgm:pt modelId="{476BB8B9-2AEB-4886-BFD0-B9F83A566423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CD570F7F-AFEF-4C9E-B34F-D2333D1C9171}" type="sibTrans" cxnId="{BEA6F859-BE32-481E-AB28-2309EC5FBE00}">
      <dgm:prSet/>
      <dgm:spPr/>
      <dgm:t>
        <a:bodyPr/>
        <a:lstStyle/>
        <a:p>
          <a:endParaRPr lang="zh-TW" altLang="en-US"/>
        </a:p>
      </dgm:t>
    </dgm:pt>
    <dgm:pt modelId="{EE5F9EE8-25C2-4168-A1EC-035C684E40A3}" type="parTrans" cxnId="{BEA6F859-BE32-481E-AB28-2309EC5FBE00}">
      <dgm:prSet/>
      <dgm:spPr/>
      <dgm:t>
        <a:bodyPr/>
        <a:lstStyle/>
        <a:p>
          <a:endParaRPr lang="zh-TW" altLang="en-US"/>
        </a:p>
      </dgm:t>
    </dgm:pt>
    <dgm:pt modelId="{88798B42-A9B9-4FB1-99DE-C9333CCD20E1}">
      <dgm:prSet phldrT="[文字]"/>
      <dgm:spPr/>
      <dgm:t>
        <a:bodyPr/>
        <a:lstStyle/>
        <a:p>
          <a:r>
            <a:rPr lang="zh-TW" altLang="en-US" dirty="0" smtClean="0"/>
            <a:t>巡弋飛椅</a:t>
          </a:r>
          <a:br>
            <a:rPr lang="zh-TW" altLang="en-US" dirty="0" smtClean="0"/>
          </a:br>
          <a:endParaRPr lang="zh-TW" altLang="en-US" dirty="0"/>
        </a:p>
      </dgm:t>
    </dgm:pt>
    <dgm:pt modelId="{80AB2377-CBC1-4DCB-A26F-15DA0760CB98}" type="sibTrans" cxnId="{0CEED640-B76F-4164-AECF-1F4F4812490C}">
      <dgm:prSet/>
      <dgm:spPr/>
      <dgm:t>
        <a:bodyPr/>
        <a:lstStyle/>
        <a:p>
          <a:endParaRPr lang="zh-TW" altLang="en-US"/>
        </a:p>
      </dgm:t>
    </dgm:pt>
    <dgm:pt modelId="{DC42F48C-F11C-4A56-9069-39BCB47E890D}" type="parTrans" cxnId="{0CEED640-B76F-4164-AECF-1F4F4812490C}">
      <dgm:prSet/>
      <dgm:spPr/>
      <dgm:t>
        <a:bodyPr/>
        <a:lstStyle/>
        <a:p>
          <a:endParaRPr lang="zh-TW" altLang="en-US"/>
        </a:p>
      </dgm:t>
    </dgm:pt>
    <dgm:pt modelId="{D71C85A8-2989-40F0-90A9-1DA0165AA059}" type="pres">
      <dgm:prSet presAssocID="{474C7755-99AA-4396-AA1E-4AA59F277C0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BC629AF7-4916-45A0-9A47-65ACB2EF6810}" type="pres">
      <dgm:prSet presAssocID="{6F7F214C-632B-41E0-93FC-7AF58B069E1A}" presName="compNode" presStyleCnt="0"/>
      <dgm:spPr/>
    </dgm:pt>
    <dgm:pt modelId="{A0B8208C-363A-4A08-8943-78C71CB79476}" type="pres">
      <dgm:prSet presAssocID="{6F7F214C-632B-41E0-93FC-7AF58B069E1A}" presName="dummyConnPt" presStyleCnt="0"/>
      <dgm:spPr/>
    </dgm:pt>
    <dgm:pt modelId="{B21733CB-07B3-4C35-9A76-009F0E436319}" type="pres">
      <dgm:prSet presAssocID="{6F7F214C-632B-41E0-93FC-7AF58B069E1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F1AF3C-8E4A-4CE7-85F2-5716DAE47AE6}" type="pres">
      <dgm:prSet presAssocID="{BB6E1980-6C1A-417F-98F9-96F0F6B9F655}" presName="sibTrans" presStyleLbl="bgSibTrans2D1" presStyleIdx="0" presStyleCnt="7"/>
      <dgm:spPr/>
      <dgm:t>
        <a:bodyPr/>
        <a:lstStyle/>
        <a:p>
          <a:endParaRPr lang="zh-TW" altLang="en-US"/>
        </a:p>
      </dgm:t>
    </dgm:pt>
    <dgm:pt modelId="{404039A0-C375-44DB-99F9-2DBBCAA43347}" type="pres">
      <dgm:prSet presAssocID="{07A3BB7F-5E89-400C-980B-95C7868C9D0D}" presName="compNode" presStyleCnt="0"/>
      <dgm:spPr/>
    </dgm:pt>
    <dgm:pt modelId="{3EFBD6E1-9184-4E6E-996D-F01F75F7AB1E}" type="pres">
      <dgm:prSet presAssocID="{07A3BB7F-5E89-400C-980B-95C7868C9D0D}" presName="dummyConnPt" presStyleCnt="0"/>
      <dgm:spPr/>
    </dgm:pt>
    <dgm:pt modelId="{908AB7CC-EF17-4104-A52E-AC8275DFF92D}" type="pres">
      <dgm:prSet presAssocID="{07A3BB7F-5E89-400C-980B-95C7868C9D0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79C341-CDA1-43EB-9343-7AEE18BAB8FD}" type="pres">
      <dgm:prSet presAssocID="{5E30AD72-75B8-45A3-8E8C-E432CE66B198}" presName="sibTrans" presStyleLbl="bgSibTrans2D1" presStyleIdx="1" presStyleCnt="7"/>
      <dgm:spPr/>
      <dgm:t>
        <a:bodyPr/>
        <a:lstStyle/>
        <a:p>
          <a:endParaRPr lang="zh-TW" altLang="en-US"/>
        </a:p>
      </dgm:t>
    </dgm:pt>
    <dgm:pt modelId="{CBA79427-D316-4196-8728-3278A51C78D1}" type="pres">
      <dgm:prSet presAssocID="{91EAEDF4-782D-428A-A38E-EFF9C3985679}" presName="compNode" presStyleCnt="0"/>
      <dgm:spPr/>
    </dgm:pt>
    <dgm:pt modelId="{9B6D1AA7-399E-4F3C-82AC-F82A3D3755D7}" type="pres">
      <dgm:prSet presAssocID="{91EAEDF4-782D-428A-A38E-EFF9C3985679}" presName="dummyConnPt" presStyleCnt="0"/>
      <dgm:spPr/>
    </dgm:pt>
    <dgm:pt modelId="{28FDB0CE-982D-485B-BD90-BFFE92E6D2C6}" type="pres">
      <dgm:prSet presAssocID="{91EAEDF4-782D-428A-A38E-EFF9C3985679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BC181E-C96E-470A-B054-247A02BC0050}" type="pres">
      <dgm:prSet presAssocID="{F9483B40-1DDB-4895-9BB2-AD1B32ED0A6D}" presName="sibTrans" presStyleLbl="bgSibTrans2D1" presStyleIdx="2" presStyleCnt="7"/>
      <dgm:spPr/>
      <dgm:t>
        <a:bodyPr/>
        <a:lstStyle/>
        <a:p>
          <a:endParaRPr lang="zh-TW" altLang="en-US"/>
        </a:p>
      </dgm:t>
    </dgm:pt>
    <dgm:pt modelId="{E43B9C30-F92A-4B11-9322-B8534541C176}" type="pres">
      <dgm:prSet presAssocID="{BBDBB565-A054-4670-9EB2-466C1105E191}" presName="compNode" presStyleCnt="0"/>
      <dgm:spPr/>
    </dgm:pt>
    <dgm:pt modelId="{FB58D10F-DBDA-46D1-A835-456B7745CDF1}" type="pres">
      <dgm:prSet presAssocID="{BBDBB565-A054-4670-9EB2-466C1105E191}" presName="dummyConnPt" presStyleCnt="0"/>
      <dgm:spPr/>
    </dgm:pt>
    <dgm:pt modelId="{EB9D91B8-56C7-4035-9D71-5A2EB958E406}" type="pres">
      <dgm:prSet presAssocID="{BBDBB565-A054-4670-9EB2-466C1105E19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BF1188-7907-4EED-8D4C-2D24769CA323}" type="pres">
      <dgm:prSet presAssocID="{F1FB1D49-E995-4E87-9F81-D335169CFFC5}" presName="sibTrans" presStyleLbl="bgSibTrans2D1" presStyleIdx="3" presStyleCnt="7"/>
      <dgm:spPr/>
      <dgm:t>
        <a:bodyPr/>
        <a:lstStyle/>
        <a:p>
          <a:endParaRPr lang="zh-TW" altLang="en-US"/>
        </a:p>
      </dgm:t>
    </dgm:pt>
    <dgm:pt modelId="{E4E4748D-B132-4165-BF21-A7D1E7F6D448}" type="pres">
      <dgm:prSet presAssocID="{88798B42-A9B9-4FB1-99DE-C9333CCD20E1}" presName="compNode" presStyleCnt="0"/>
      <dgm:spPr/>
    </dgm:pt>
    <dgm:pt modelId="{F6A32130-750B-4AF6-9DB0-668717A34B4B}" type="pres">
      <dgm:prSet presAssocID="{88798B42-A9B9-4FB1-99DE-C9333CCD20E1}" presName="dummyConnPt" presStyleCnt="0"/>
      <dgm:spPr/>
    </dgm:pt>
    <dgm:pt modelId="{3870ECFF-9CCF-4EC7-897A-411C709EF269}" type="pres">
      <dgm:prSet presAssocID="{88798B42-A9B9-4FB1-99DE-C9333CCD20E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2A6D0C-7C42-4B09-BD2D-994ABDE14B8D}" type="pres">
      <dgm:prSet presAssocID="{80AB2377-CBC1-4DCB-A26F-15DA0760CB98}" presName="sibTrans" presStyleLbl="bgSibTrans2D1" presStyleIdx="4" presStyleCnt="7"/>
      <dgm:spPr/>
      <dgm:t>
        <a:bodyPr/>
        <a:lstStyle/>
        <a:p>
          <a:endParaRPr lang="zh-TW" altLang="en-US"/>
        </a:p>
      </dgm:t>
    </dgm:pt>
    <dgm:pt modelId="{CA3CE148-6E50-4529-9A6A-4F07200F5FAD}" type="pres">
      <dgm:prSet presAssocID="{476BB8B9-2AEB-4886-BFD0-B9F83A566423}" presName="compNode" presStyleCnt="0"/>
      <dgm:spPr/>
    </dgm:pt>
    <dgm:pt modelId="{6C86ABA6-6880-40A2-9ABD-0FE03419A7F4}" type="pres">
      <dgm:prSet presAssocID="{476BB8B9-2AEB-4886-BFD0-B9F83A566423}" presName="dummyConnPt" presStyleCnt="0"/>
      <dgm:spPr/>
    </dgm:pt>
    <dgm:pt modelId="{82C593C4-204A-4FA8-8A90-A848FE5FDE9D}" type="pres">
      <dgm:prSet presAssocID="{476BB8B9-2AEB-4886-BFD0-B9F83A56642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C207AA-DA52-4B1D-A5B9-DDE255E5FC9C}" type="pres">
      <dgm:prSet presAssocID="{CD570F7F-AFEF-4C9E-B34F-D2333D1C9171}" presName="sibTrans" presStyleLbl="bgSibTrans2D1" presStyleIdx="5" presStyleCnt="7"/>
      <dgm:spPr/>
      <dgm:t>
        <a:bodyPr/>
        <a:lstStyle/>
        <a:p>
          <a:endParaRPr lang="zh-TW" altLang="en-US"/>
        </a:p>
      </dgm:t>
    </dgm:pt>
    <dgm:pt modelId="{91E9491F-EF6B-4489-8F0B-B8A5436D3DAD}" type="pres">
      <dgm:prSet presAssocID="{BE6629CA-7ED6-4A87-8011-7BE976455D4D}" presName="compNode" presStyleCnt="0"/>
      <dgm:spPr/>
    </dgm:pt>
    <dgm:pt modelId="{A83CC563-5B96-41C4-A8BA-A7D4CD58E7E5}" type="pres">
      <dgm:prSet presAssocID="{BE6629CA-7ED6-4A87-8011-7BE976455D4D}" presName="dummyConnPt" presStyleCnt="0"/>
      <dgm:spPr/>
    </dgm:pt>
    <dgm:pt modelId="{5319315E-62F9-4FDF-816D-8A052B6046F6}" type="pres">
      <dgm:prSet presAssocID="{BE6629CA-7ED6-4A87-8011-7BE976455D4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0ABA0E-D604-4DF2-B08F-6AF630D82CEB}" type="pres">
      <dgm:prSet presAssocID="{7441279F-16CB-4400-8971-48103073EDA7}" presName="sibTrans" presStyleLbl="bgSibTrans2D1" presStyleIdx="6" presStyleCnt="7"/>
      <dgm:spPr/>
      <dgm:t>
        <a:bodyPr/>
        <a:lstStyle/>
        <a:p>
          <a:endParaRPr lang="zh-TW" altLang="en-US"/>
        </a:p>
      </dgm:t>
    </dgm:pt>
    <dgm:pt modelId="{4E6BB02E-020F-4F88-AFD4-7625B1BA8FF6}" type="pres">
      <dgm:prSet presAssocID="{829A89DE-6E70-4EFA-AD3C-C71BC5D182B5}" presName="compNode" presStyleCnt="0"/>
      <dgm:spPr/>
    </dgm:pt>
    <dgm:pt modelId="{DF18B1D3-194A-4EAB-A7C5-DDCC648EDFA8}" type="pres">
      <dgm:prSet presAssocID="{829A89DE-6E70-4EFA-AD3C-C71BC5D182B5}" presName="dummyConnPt" presStyleCnt="0"/>
      <dgm:spPr/>
    </dgm:pt>
    <dgm:pt modelId="{6F6961C0-052F-4685-AF30-B731CD312175}" type="pres">
      <dgm:prSet presAssocID="{829A89DE-6E70-4EFA-AD3C-C71BC5D182B5}" presName="node" presStyleLbl="node1" presStyleIdx="7" presStyleCnt="8" custLinFactNeighborX="-7628" custLinFactNeighborY="181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B8F3503-0E24-43C9-B25B-D7F9AE799BFF}" type="presOf" srcId="{474C7755-99AA-4396-AA1E-4AA59F277C0A}" destId="{D71C85A8-2989-40F0-90A9-1DA0165AA059}" srcOrd="0" destOrd="0" presId="urn:microsoft.com/office/officeart/2005/8/layout/bProcess4"/>
    <dgm:cxn modelId="{AF28C50C-CC41-4ED6-BBEA-F819EF39182E}" type="presOf" srcId="{7441279F-16CB-4400-8971-48103073EDA7}" destId="{EC0ABA0E-D604-4DF2-B08F-6AF630D82CEB}" srcOrd="0" destOrd="0" presId="urn:microsoft.com/office/officeart/2005/8/layout/bProcess4"/>
    <dgm:cxn modelId="{B80DB3D0-5E54-4FC7-899C-26D537B3FF95}" type="presOf" srcId="{BE6629CA-7ED6-4A87-8011-7BE976455D4D}" destId="{5319315E-62F9-4FDF-816D-8A052B6046F6}" srcOrd="0" destOrd="0" presId="urn:microsoft.com/office/officeart/2005/8/layout/bProcess4"/>
    <dgm:cxn modelId="{DDC7C9B6-6DD2-4B08-A005-043442D54A4E}" srcId="{474C7755-99AA-4396-AA1E-4AA59F277C0A}" destId="{6F7F214C-632B-41E0-93FC-7AF58B069E1A}" srcOrd="0" destOrd="0" parTransId="{48FCCB5B-B291-4FAD-AA77-072D976DBEFF}" sibTransId="{BB6E1980-6C1A-417F-98F9-96F0F6B9F655}"/>
    <dgm:cxn modelId="{55D81BA5-9402-47CF-8E83-2F38F8BECCF0}" type="presOf" srcId="{F9483B40-1DDB-4895-9BB2-AD1B32ED0A6D}" destId="{D1BC181E-C96E-470A-B054-247A02BC0050}" srcOrd="0" destOrd="0" presId="urn:microsoft.com/office/officeart/2005/8/layout/bProcess4"/>
    <dgm:cxn modelId="{4D253EE9-5F29-4F8C-8264-B94FDADEE146}" type="presOf" srcId="{476BB8B9-2AEB-4886-BFD0-B9F83A566423}" destId="{82C593C4-204A-4FA8-8A90-A848FE5FDE9D}" srcOrd="0" destOrd="0" presId="urn:microsoft.com/office/officeart/2005/8/layout/bProcess4"/>
    <dgm:cxn modelId="{5A8437CD-547A-4AEE-B9FB-E5DF3A7911B7}" srcId="{474C7755-99AA-4396-AA1E-4AA59F277C0A}" destId="{91EAEDF4-782D-428A-A38E-EFF9C3985679}" srcOrd="2" destOrd="0" parTransId="{B2E7C45E-95AA-4E33-8561-1713079635F8}" sibTransId="{F9483B40-1DDB-4895-9BB2-AD1B32ED0A6D}"/>
    <dgm:cxn modelId="{0CEED640-B76F-4164-AECF-1F4F4812490C}" srcId="{474C7755-99AA-4396-AA1E-4AA59F277C0A}" destId="{88798B42-A9B9-4FB1-99DE-C9333CCD20E1}" srcOrd="4" destOrd="0" parTransId="{DC42F48C-F11C-4A56-9069-39BCB47E890D}" sibTransId="{80AB2377-CBC1-4DCB-A26F-15DA0760CB98}"/>
    <dgm:cxn modelId="{484CA878-01DE-481E-93BD-254E5376860C}" type="presOf" srcId="{80AB2377-CBC1-4DCB-A26F-15DA0760CB98}" destId="{E92A6D0C-7C42-4B09-BD2D-994ABDE14B8D}" srcOrd="0" destOrd="0" presId="urn:microsoft.com/office/officeart/2005/8/layout/bProcess4"/>
    <dgm:cxn modelId="{06E5709F-C37F-4D00-B4BD-A9B04839F014}" type="presOf" srcId="{5E30AD72-75B8-45A3-8E8C-E432CE66B198}" destId="{9E79C341-CDA1-43EB-9343-7AEE18BAB8FD}" srcOrd="0" destOrd="0" presId="urn:microsoft.com/office/officeart/2005/8/layout/bProcess4"/>
    <dgm:cxn modelId="{EA29E008-E68B-4CF0-95B3-8673EAC21D47}" srcId="{474C7755-99AA-4396-AA1E-4AA59F277C0A}" destId="{BBDBB565-A054-4670-9EB2-466C1105E191}" srcOrd="3" destOrd="0" parTransId="{B98D59BF-B5D2-49F5-8F64-E1CE990DBC3E}" sibTransId="{F1FB1D49-E995-4E87-9F81-D335169CFFC5}"/>
    <dgm:cxn modelId="{BEA6F859-BE32-481E-AB28-2309EC5FBE00}" srcId="{474C7755-99AA-4396-AA1E-4AA59F277C0A}" destId="{476BB8B9-2AEB-4886-BFD0-B9F83A566423}" srcOrd="5" destOrd="0" parTransId="{EE5F9EE8-25C2-4168-A1EC-035C684E40A3}" sibTransId="{CD570F7F-AFEF-4C9E-B34F-D2333D1C9171}"/>
    <dgm:cxn modelId="{CF2D1E6B-B810-4B08-952E-99B8049F7540}" type="presOf" srcId="{BB6E1980-6C1A-417F-98F9-96F0F6B9F655}" destId="{29F1AF3C-8E4A-4CE7-85F2-5716DAE47AE6}" srcOrd="0" destOrd="0" presId="urn:microsoft.com/office/officeart/2005/8/layout/bProcess4"/>
    <dgm:cxn modelId="{34225FE7-3ADE-4114-A44A-411CF08AE29B}" type="presOf" srcId="{829A89DE-6E70-4EFA-AD3C-C71BC5D182B5}" destId="{6F6961C0-052F-4685-AF30-B731CD312175}" srcOrd="0" destOrd="0" presId="urn:microsoft.com/office/officeart/2005/8/layout/bProcess4"/>
    <dgm:cxn modelId="{1845F6E7-AEA1-44DC-BAEF-1F40E160738E}" type="presOf" srcId="{BBDBB565-A054-4670-9EB2-466C1105E191}" destId="{EB9D91B8-56C7-4035-9D71-5A2EB958E406}" srcOrd="0" destOrd="0" presId="urn:microsoft.com/office/officeart/2005/8/layout/bProcess4"/>
    <dgm:cxn modelId="{C659541D-74AF-4D75-8593-6FAB59371C60}" type="presOf" srcId="{07A3BB7F-5E89-400C-980B-95C7868C9D0D}" destId="{908AB7CC-EF17-4104-A52E-AC8275DFF92D}" srcOrd="0" destOrd="0" presId="urn:microsoft.com/office/officeart/2005/8/layout/bProcess4"/>
    <dgm:cxn modelId="{4B30D496-E45C-4F5A-ADB1-D8CB29F99E47}" type="presOf" srcId="{CD570F7F-AFEF-4C9E-B34F-D2333D1C9171}" destId="{22C207AA-DA52-4B1D-A5B9-DDE255E5FC9C}" srcOrd="0" destOrd="0" presId="urn:microsoft.com/office/officeart/2005/8/layout/bProcess4"/>
    <dgm:cxn modelId="{29A5F661-2BBE-4EA3-BAC2-1FF9735E82CF}" srcId="{474C7755-99AA-4396-AA1E-4AA59F277C0A}" destId="{07A3BB7F-5E89-400C-980B-95C7868C9D0D}" srcOrd="1" destOrd="0" parTransId="{54BC89A2-BC79-4C0B-8E74-3F28BA4CE1EE}" sibTransId="{5E30AD72-75B8-45A3-8E8C-E432CE66B198}"/>
    <dgm:cxn modelId="{F348C9FE-387F-4C78-BBDE-703DBF8DC03A}" type="presOf" srcId="{F1FB1D49-E995-4E87-9F81-D335169CFFC5}" destId="{C5BF1188-7907-4EED-8D4C-2D24769CA323}" srcOrd="0" destOrd="0" presId="urn:microsoft.com/office/officeart/2005/8/layout/bProcess4"/>
    <dgm:cxn modelId="{92FF79FE-BE9F-4AB5-82A0-22608B288B20}" srcId="{474C7755-99AA-4396-AA1E-4AA59F277C0A}" destId="{BE6629CA-7ED6-4A87-8011-7BE976455D4D}" srcOrd="6" destOrd="0" parTransId="{517D46E9-9D56-4D40-85C1-028657BC0D94}" sibTransId="{7441279F-16CB-4400-8971-48103073EDA7}"/>
    <dgm:cxn modelId="{32F28134-A6F7-406E-80C7-486B75B4CE20}" type="presOf" srcId="{88798B42-A9B9-4FB1-99DE-C9333CCD20E1}" destId="{3870ECFF-9CCF-4EC7-897A-411C709EF269}" srcOrd="0" destOrd="0" presId="urn:microsoft.com/office/officeart/2005/8/layout/bProcess4"/>
    <dgm:cxn modelId="{10205167-00AD-4124-AEA2-B21789A0F97B}" srcId="{474C7755-99AA-4396-AA1E-4AA59F277C0A}" destId="{829A89DE-6E70-4EFA-AD3C-C71BC5D182B5}" srcOrd="7" destOrd="0" parTransId="{8A03DD23-918D-4FFD-A6FC-1BA622D54CC3}" sibTransId="{EB58AD04-6D0F-4129-85E7-7CA22F244CA2}"/>
    <dgm:cxn modelId="{55B80B93-E3E1-4388-99C7-A587A2C18835}" type="presOf" srcId="{6F7F214C-632B-41E0-93FC-7AF58B069E1A}" destId="{B21733CB-07B3-4C35-9A76-009F0E436319}" srcOrd="0" destOrd="0" presId="urn:microsoft.com/office/officeart/2005/8/layout/bProcess4"/>
    <dgm:cxn modelId="{5063C741-09CD-481E-BDAE-D6779F728A0A}" type="presOf" srcId="{91EAEDF4-782D-428A-A38E-EFF9C3985679}" destId="{28FDB0CE-982D-485B-BD90-BFFE92E6D2C6}" srcOrd="0" destOrd="0" presId="urn:microsoft.com/office/officeart/2005/8/layout/bProcess4"/>
    <dgm:cxn modelId="{21C78C4A-C404-41FA-9109-F1A8742B58AB}" type="presParOf" srcId="{D71C85A8-2989-40F0-90A9-1DA0165AA059}" destId="{BC629AF7-4916-45A0-9A47-65ACB2EF6810}" srcOrd="0" destOrd="0" presId="urn:microsoft.com/office/officeart/2005/8/layout/bProcess4"/>
    <dgm:cxn modelId="{DC8E200C-D03A-4544-B9A1-522BB84DC628}" type="presParOf" srcId="{BC629AF7-4916-45A0-9A47-65ACB2EF6810}" destId="{A0B8208C-363A-4A08-8943-78C71CB79476}" srcOrd="0" destOrd="0" presId="urn:microsoft.com/office/officeart/2005/8/layout/bProcess4"/>
    <dgm:cxn modelId="{6227ACE5-6694-425B-BB2B-1A5F8D4F413D}" type="presParOf" srcId="{BC629AF7-4916-45A0-9A47-65ACB2EF6810}" destId="{B21733CB-07B3-4C35-9A76-009F0E436319}" srcOrd="1" destOrd="0" presId="urn:microsoft.com/office/officeart/2005/8/layout/bProcess4"/>
    <dgm:cxn modelId="{2F131565-CD43-4254-B69A-67DC7C527BC3}" type="presParOf" srcId="{D71C85A8-2989-40F0-90A9-1DA0165AA059}" destId="{29F1AF3C-8E4A-4CE7-85F2-5716DAE47AE6}" srcOrd="1" destOrd="0" presId="urn:microsoft.com/office/officeart/2005/8/layout/bProcess4"/>
    <dgm:cxn modelId="{344C3D4F-9530-401F-8AEA-90930A1744D4}" type="presParOf" srcId="{D71C85A8-2989-40F0-90A9-1DA0165AA059}" destId="{404039A0-C375-44DB-99F9-2DBBCAA43347}" srcOrd="2" destOrd="0" presId="urn:microsoft.com/office/officeart/2005/8/layout/bProcess4"/>
    <dgm:cxn modelId="{8BA88A46-F91E-4417-8D64-10862F26D26F}" type="presParOf" srcId="{404039A0-C375-44DB-99F9-2DBBCAA43347}" destId="{3EFBD6E1-9184-4E6E-996D-F01F75F7AB1E}" srcOrd="0" destOrd="0" presId="urn:microsoft.com/office/officeart/2005/8/layout/bProcess4"/>
    <dgm:cxn modelId="{2517B8BC-5352-4F80-AF11-EBF0CDB69A56}" type="presParOf" srcId="{404039A0-C375-44DB-99F9-2DBBCAA43347}" destId="{908AB7CC-EF17-4104-A52E-AC8275DFF92D}" srcOrd="1" destOrd="0" presId="urn:microsoft.com/office/officeart/2005/8/layout/bProcess4"/>
    <dgm:cxn modelId="{509AF53F-AD3B-4934-AFA6-FF959DB7D33F}" type="presParOf" srcId="{D71C85A8-2989-40F0-90A9-1DA0165AA059}" destId="{9E79C341-CDA1-43EB-9343-7AEE18BAB8FD}" srcOrd="3" destOrd="0" presId="urn:microsoft.com/office/officeart/2005/8/layout/bProcess4"/>
    <dgm:cxn modelId="{49D144F2-F6DC-431E-AE0B-A6D90AC98090}" type="presParOf" srcId="{D71C85A8-2989-40F0-90A9-1DA0165AA059}" destId="{CBA79427-D316-4196-8728-3278A51C78D1}" srcOrd="4" destOrd="0" presId="urn:microsoft.com/office/officeart/2005/8/layout/bProcess4"/>
    <dgm:cxn modelId="{461345E8-D0D8-4378-A871-0A54A2F4FEF4}" type="presParOf" srcId="{CBA79427-D316-4196-8728-3278A51C78D1}" destId="{9B6D1AA7-399E-4F3C-82AC-F82A3D3755D7}" srcOrd="0" destOrd="0" presId="urn:microsoft.com/office/officeart/2005/8/layout/bProcess4"/>
    <dgm:cxn modelId="{DD83B804-6299-4D33-AA5B-E869C734E09A}" type="presParOf" srcId="{CBA79427-D316-4196-8728-3278A51C78D1}" destId="{28FDB0CE-982D-485B-BD90-BFFE92E6D2C6}" srcOrd="1" destOrd="0" presId="urn:microsoft.com/office/officeart/2005/8/layout/bProcess4"/>
    <dgm:cxn modelId="{0EF5B5F1-D2CD-4903-9F4F-2F651E3AE7D9}" type="presParOf" srcId="{D71C85A8-2989-40F0-90A9-1DA0165AA059}" destId="{D1BC181E-C96E-470A-B054-247A02BC0050}" srcOrd="5" destOrd="0" presId="urn:microsoft.com/office/officeart/2005/8/layout/bProcess4"/>
    <dgm:cxn modelId="{EDE16D62-03E0-4EBD-8FCB-A1A3B2AA547B}" type="presParOf" srcId="{D71C85A8-2989-40F0-90A9-1DA0165AA059}" destId="{E43B9C30-F92A-4B11-9322-B8534541C176}" srcOrd="6" destOrd="0" presId="urn:microsoft.com/office/officeart/2005/8/layout/bProcess4"/>
    <dgm:cxn modelId="{36413F17-B574-45E8-BD7B-C0D329B24634}" type="presParOf" srcId="{E43B9C30-F92A-4B11-9322-B8534541C176}" destId="{FB58D10F-DBDA-46D1-A835-456B7745CDF1}" srcOrd="0" destOrd="0" presId="urn:microsoft.com/office/officeart/2005/8/layout/bProcess4"/>
    <dgm:cxn modelId="{07652BD4-4D76-4986-B5F3-87957CAB4ED9}" type="presParOf" srcId="{E43B9C30-F92A-4B11-9322-B8534541C176}" destId="{EB9D91B8-56C7-4035-9D71-5A2EB958E406}" srcOrd="1" destOrd="0" presId="urn:microsoft.com/office/officeart/2005/8/layout/bProcess4"/>
    <dgm:cxn modelId="{1D13831A-7E29-43AB-83A8-165648B47B7C}" type="presParOf" srcId="{D71C85A8-2989-40F0-90A9-1DA0165AA059}" destId="{C5BF1188-7907-4EED-8D4C-2D24769CA323}" srcOrd="7" destOrd="0" presId="urn:microsoft.com/office/officeart/2005/8/layout/bProcess4"/>
    <dgm:cxn modelId="{BC79E78C-1CAC-424F-BF85-03DBD6E7C6FB}" type="presParOf" srcId="{D71C85A8-2989-40F0-90A9-1DA0165AA059}" destId="{E4E4748D-B132-4165-BF21-A7D1E7F6D448}" srcOrd="8" destOrd="0" presId="urn:microsoft.com/office/officeart/2005/8/layout/bProcess4"/>
    <dgm:cxn modelId="{DCAAB977-074E-4AE9-8425-930B64BD31DA}" type="presParOf" srcId="{E4E4748D-B132-4165-BF21-A7D1E7F6D448}" destId="{F6A32130-750B-4AF6-9DB0-668717A34B4B}" srcOrd="0" destOrd="0" presId="urn:microsoft.com/office/officeart/2005/8/layout/bProcess4"/>
    <dgm:cxn modelId="{4FDDF615-7B76-4EFD-AFF8-FBDA8FF16F51}" type="presParOf" srcId="{E4E4748D-B132-4165-BF21-A7D1E7F6D448}" destId="{3870ECFF-9CCF-4EC7-897A-411C709EF269}" srcOrd="1" destOrd="0" presId="urn:microsoft.com/office/officeart/2005/8/layout/bProcess4"/>
    <dgm:cxn modelId="{9DA36AF5-8809-4F05-B679-4D5544B389FF}" type="presParOf" srcId="{D71C85A8-2989-40F0-90A9-1DA0165AA059}" destId="{E92A6D0C-7C42-4B09-BD2D-994ABDE14B8D}" srcOrd="9" destOrd="0" presId="urn:microsoft.com/office/officeart/2005/8/layout/bProcess4"/>
    <dgm:cxn modelId="{10AAB965-6C3C-48FE-8536-F314CB7676BD}" type="presParOf" srcId="{D71C85A8-2989-40F0-90A9-1DA0165AA059}" destId="{CA3CE148-6E50-4529-9A6A-4F07200F5FAD}" srcOrd="10" destOrd="0" presId="urn:microsoft.com/office/officeart/2005/8/layout/bProcess4"/>
    <dgm:cxn modelId="{9A507BD7-D6ED-46D8-BF3B-350D54E51402}" type="presParOf" srcId="{CA3CE148-6E50-4529-9A6A-4F07200F5FAD}" destId="{6C86ABA6-6880-40A2-9ABD-0FE03419A7F4}" srcOrd="0" destOrd="0" presId="urn:microsoft.com/office/officeart/2005/8/layout/bProcess4"/>
    <dgm:cxn modelId="{7CA7C993-16F1-4AA2-8877-A959F2FDEB74}" type="presParOf" srcId="{CA3CE148-6E50-4529-9A6A-4F07200F5FAD}" destId="{82C593C4-204A-4FA8-8A90-A848FE5FDE9D}" srcOrd="1" destOrd="0" presId="urn:microsoft.com/office/officeart/2005/8/layout/bProcess4"/>
    <dgm:cxn modelId="{AAFEF861-66ED-4823-A4AA-028129211845}" type="presParOf" srcId="{D71C85A8-2989-40F0-90A9-1DA0165AA059}" destId="{22C207AA-DA52-4B1D-A5B9-DDE255E5FC9C}" srcOrd="11" destOrd="0" presId="urn:microsoft.com/office/officeart/2005/8/layout/bProcess4"/>
    <dgm:cxn modelId="{E50BE4A1-7395-45DF-BCA9-7D663DC57FE4}" type="presParOf" srcId="{D71C85A8-2989-40F0-90A9-1DA0165AA059}" destId="{91E9491F-EF6B-4489-8F0B-B8A5436D3DAD}" srcOrd="12" destOrd="0" presId="urn:microsoft.com/office/officeart/2005/8/layout/bProcess4"/>
    <dgm:cxn modelId="{05FAD6F3-0457-4871-BF48-243A28E1AD91}" type="presParOf" srcId="{91E9491F-EF6B-4489-8F0B-B8A5436D3DAD}" destId="{A83CC563-5B96-41C4-A8BA-A7D4CD58E7E5}" srcOrd="0" destOrd="0" presId="urn:microsoft.com/office/officeart/2005/8/layout/bProcess4"/>
    <dgm:cxn modelId="{E054079C-D5B9-4609-8600-93894F3801FF}" type="presParOf" srcId="{91E9491F-EF6B-4489-8F0B-B8A5436D3DAD}" destId="{5319315E-62F9-4FDF-816D-8A052B6046F6}" srcOrd="1" destOrd="0" presId="urn:microsoft.com/office/officeart/2005/8/layout/bProcess4"/>
    <dgm:cxn modelId="{27107CB4-9FC7-4E39-923E-ECDB3375A82D}" type="presParOf" srcId="{D71C85A8-2989-40F0-90A9-1DA0165AA059}" destId="{EC0ABA0E-D604-4DF2-B08F-6AF630D82CEB}" srcOrd="13" destOrd="0" presId="urn:microsoft.com/office/officeart/2005/8/layout/bProcess4"/>
    <dgm:cxn modelId="{32700610-3C86-4416-B668-6AC5D79C75B7}" type="presParOf" srcId="{D71C85A8-2989-40F0-90A9-1DA0165AA059}" destId="{4E6BB02E-020F-4F88-AFD4-7625B1BA8FF6}" srcOrd="14" destOrd="0" presId="urn:microsoft.com/office/officeart/2005/8/layout/bProcess4"/>
    <dgm:cxn modelId="{0C54AA38-FCB5-4AF4-9494-27F9B7CAE2E0}" type="presParOf" srcId="{4E6BB02E-020F-4F88-AFD4-7625B1BA8FF6}" destId="{DF18B1D3-194A-4EAB-A7C5-DDCC648EDFA8}" srcOrd="0" destOrd="0" presId="urn:microsoft.com/office/officeart/2005/8/layout/bProcess4"/>
    <dgm:cxn modelId="{899452C9-00B4-46A2-8071-F686CEE110E0}" type="presParOf" srcId="{4E6BB02E-020F-4F88-AFD4-7625B1BA8FF6}" destId="{6F6961C0-052F-4685-AF30-B731CD31217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F1AF3C-8E4A-4CE7-85F2-5716DAE47AE6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1733CB-07B3-4C35-9A76-009F0E436319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8:00</a:t>
          </a:r>
          <a:r>
            <a:rPr lang="zh-TW" altLang="en-US" sz="2300" kern="1200" dirty="0" smtClean="0"/>
            <a:t>起床</a:t>
          </a:r>
          <a:endParaRPr lang="zh-TW" altLang="en-US" sz="2300" kern="1200" dirty="0"/>
        </a:p>
      </dsp:txBody>
      <dsp:txXfrm>
        <a:off x="1502816" y="36688"/>
        <a:ext cx="1998981" cy="1170261"/>
      </dsp:txXfrm>
    </dsp:sp>
    <dsp:sp modelId="{9E79C341-CDA1-43EB-9343-7AEE18BAB8FD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AB7CC-EF17-4104-A52E-AC8275DFF92D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星空小飛碟</a:t>
          </a:r>
          <a:endParaRPr lang="zh-TW" altLang="en-US" sz="2300" kern="1200" dirty="0"/>
        </a:p>
      </dsp:txBody>
      <dsp:txXfrm>
        <a:off x="1502816" y="1590538"/>
        <a:ext cx="1998981" cy="1170261"/>
      </dsp:txXfrm>
    </dsp:sp>
    <dsp:sp modelId="{D1BC181E-C96E-470A-B054-247A02BC0050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FDB0CE-982D-485B-BD90-BFFE92E6D2C6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轉轉咖啡杯</a:t>
          </a:r>
          <a:endParaRPr lang="zh-TW" altLang="en-US" sz="2300" kern="1200" dirty="0"/>
        </a:p>
      </dsp:txBody>
      <dsp:txXfrm>
        <a:off x="1502816" y="3144387"/>
        <a:ext cx="1998981" cy="1170261"/>
      </dsp:txXfrm>
    </dsp:sp>
    <dsp:sp modelId="{C5BF1188-7907-4EED-8D4C-2D24769CA323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D91B8-56C7-4035-9D71-5A2EB958E406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宇宙迴旋</a:t>
          </a:r>
          <a:endParaRPr lang="zh-TW" altLang="en-US" sz="2300" kern="1200" dirty="0"/>
        </a:p>
      </dsp:txBody>
      <dsp:txXfrm>
        <a:off x="4258309" y="3144387"/>
        <a:ext cx="1998981" cy="1170261"/>
      </dsp:txXfrm>
    </dsp:sp>
    <dsp:sp modelId="{E92A6D0C-7C42-4B09-BD2D-994ABDE14B8D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0ECFF-9CCF-4EC7-897A-411C709EF269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巡弋飛椅</a:t>
          </a:r>
          <a:br>
            <a:rPr lang="zh-TW" altLang="en-US" sz="2300" kern="1200" dirty="0" smtClean="0"/>
          </a:br>
          <a:endParaRPr lang="zh-TW" altLang="en-US" sz="2300" kern="1200" dirty="0"/>
        </a:p>
      </dsp:txBody>
      <dsp:txXfrm>
        <a:off x="4258309" y="1590538"/>
        <a:ext cx="1998981" cy="1170261"/>
      </dsp:txXfrm>
    </dsp:sp>
    <dsp:sp modelId="{22C207AA-DA52-4B1D-A5B9-DDE255E5FC9C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C593C4-204A-4FA8-8A90-A848FE5FDE9D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尋寶船</a:t>
          </a:r>
          <a:endParaRPr lang="zh-TW" altLang="en-US" sz="2300" kern="1200" dirty="0"/>
        </a:p>
      </dsp:txBody>
      <dsp:txXfrm>
        <a:off x="4258309" y="36688"/>
        <a:ext cx="1998981" cy="1170261"/>
      </dsp:txXfrm>
    </dsp:sp>
    <dsp:sp modelId="{EC0ABA0E-D604-4DF2-B08F-6AF630D82CEB}">
      <dsp:nvSpPr>
        <dsp:cNvPr id="0" name=""/>
        <dsp:cNvSpPr/>
      </dsp:nvSpPr>
      <dsp:spPr>
        <a:xfrm rot="5745029">
          <a:off x="6527646" y="999218"/>
          <a:ext cx="1577268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9315E-62F9-4FDF-816D-8A052B6046F6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魔法星際飛車</a:t>
          </a:r>
          <a:br>
            <a:rPr lang="zh-TW" altLang="en-US" sz="2300" kern="1200" dirty="0" smtClean="0"/>
          </a:br>
          <a:endParaRPr lang="zh-TW" altLang="en-US" sz="2300" kern="1200" dirty="0"/>
        </a:p>
      </dsp:txBody>
      <dsp:txXfrm>
        <a:off x="7013802" y="36688"/>
        <a:ext cx="1998981" cy="1170261"/>
      </dsp:txXfrm>
    </dsp:sp>
    <dsp:sp modelId="{6F6961C0-052F-4685-AF30-B731CD312175}">
      <dsp:nvSpPr>
        <dsp:cNvPr id="0" name=""/>
        <dsp:cNvSpPr/>
      </dsp:nvSpPr>
      <dsp:spPr>
        <a:xfrm>
          <a:off x="6819356" y="1576703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小飛龍</a:t>
          </a:r>
          <a:endParaRPr lang="zh-TW" altLang="en-US" sz="2300" kern="1200" dirty="0"/>
        </a:p>
      </dsp:txBody>
      <dsp:txXfrm>
        <a:off x="6855765" y="1613112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43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351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5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76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50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23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94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4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2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33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EF7D6-79DA-431B-B67B-7D4D7EF242E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5680-4A8E-4FF4-A842-0F096F8CA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74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588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9782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274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收費標</a:t>
            </a:r>
            <a:r>
              <a:rPr lang="zh-TW" altLang="en-US" dirty="0"/>
              <a:t>準</a:t>
            </a:r>
            <a:endParaRPr lang="zh-TW" altLang="en-US" dirty="0"/>
          </a:p>
        </p:txBody>
      </p:sp>
      <p:graphicFrame>
        <p:nvGraphicFramePr>
          <p:cNvPr id="3" name="內容版面配置區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6865"/>
              </p:ext>
            </p:extLst>
          </p:nvPr>
        </p:nvGraphicFramePr>
        <p:xfrm>
          <a:off x="838200" y="1690688"/>
          <a:ext cx="10515600" cy="4553357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59396876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3400189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0572158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4203915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6087170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26370984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19045737"/>
                    </a:ext>
                  </a:extLst>
                </a:gridCol>
              </a:tblGrid>
              <a:tr h="83048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328764"/>
                  </a:ext>
                </a:extLst>
              </a:tr>
              <a:tr h="20618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468093"/>
                  </a:ext>
                </a:extLst>
              </a:tr>
              <a:tr h="83048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703393"/>
                  </a:ext>
                </a:extLst>
              </a:tr>
              <a:tr h="83048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83758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35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406" y="3044918"/>
            <a:ext cx="10559187" cy="768163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529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123</Words>
  <Application>Microsoft Office PowerPoint</Application>
  <PresentationFormat>寬螢幕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兒童樂園一日遊</vt:lpstr>
      <vt:lpstr>PowerPoint 簡報</vt:lpstr>
      <vt:lpstr>收費標準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2021-12-28T03:36:28Z</dcterms:created>
  <dcterms:modified xsi:type="dcterms:W3CDTF">2022-01-11T03:48:28Z</dcterms:modified>
</cp:coreProperties>
</file>