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3388BE-18A7-424A-9917-DA0736BF92C6}" type="doc">
      <dgm:prSet loTypeId="urn:microsoft.com/office/officeart/2005/8/layout/bProcess4" loCatId="process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0211B34-3400-4EDE-8B0C-98885261E6A8}">
      <dgm:prSet phldrT="[文字]"/>
      <dgm:spPr/>
      <dgm:t>
        <a:bodyPr/>
        <a:lstStyle/>
        <a:p>
          <a:r>
            <a: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8</a:t>
          </a:r>
          <a:r>
            <a:rPr lang="zh-TW" alt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：</a:t>
          </a:r>
          <a:r>
            <a: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00</a:t>
          </a:r>
          <a:r>
            <a:rPr lang="zh-TW" alt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起床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371BCB1-53EE-49BE-A5F3-DF1188E19D19}" type="parTrans" cxnId="{4C3F8B5F-3AE6-496E-9914-0E30A27D2165}">
      <dgm:prSet/>
      <dgm:spPr/>
      <dgm:t>
        <a:bodyPr/>
        <a:lstStyle/>
        <a:p>
          <a:endParaRPr lang="zh-TW" altLang="en-US"/>
        </a:p>
      </dgm:t>
    </dgm:pt>
    <dgm:pt modelId="{21C92DFA-A78C-4E86-B45D-9D0E6AFE40F8}" type="sibTrans" cxnId="{4C3F8B5F-3AE6-496E-9914-0E30A27D2165}">
      <dgm:prSet/>
      <dgm:spPr/>
      <dgm:t>
        <a:bodyPr/>
        <a:lstStyle/>
        <a:p>
          <a:endParaRPr lang="zh-TW" altLang="en-US"/>
        </a:p>
      </dgm:t>
    </dgm:pt>
    <dgm:pt modelId="{CEB793E6-4141-4C66-8797-4C5E7B2079B0}">
      <dgm:prSet phldrT="[文字]"/>
      <dgm:spPr/>
      <dgm:t>
        <a:bodyPr/>
        <a:lstStyle/>
        <a:p>
          <a:r>
            <a:rPr lang="zh-TW" alt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EDB868B-2D29-41F5-B522-07A43EDB4304}" type="parTrans" cxnId="{7EA31777-3E2F-4964-9082-4BB581196314}">
      <dgm:prSet/>
      <dgm:spPr/>
      <dgm:t>
        <a:bodyPr/>
        <a:lstStyle/>
        <a:p>
          <a:endParaRPr lang="zh-TW" altLang="en-US"/>
        </a:p>
      </dgm:t>
    </dgm:pt>
    <dgm:pt modelId="{D6DA1265-FD1B-43A4-9915-5E512D782258}" type="sibTrans" cxnId="{7EA31777-3E2F-4964-9082-4BB581196314}">
      <dgm:prSet/>
      <dgm:spPr/>
      <dgm:t>
        <a:bodyPr/>
        <a:lstStyle/>
        <a:p>
          <a:endParaRPr lang="zh-TW" altLang="en-US"/>
        </a:p>
      </dgm:t>
    </dgm:pt>
    <dgm:pt modelId="{EA5D39B8-E8AA-486B-A090-432745BE843A}">
      <dgm:prSet phldrT="[文字]"/>
      <dgm:spPr/>
      <dgm:t>
        <a:bodyPr/>
        <a:lstStyle/>
        <a:p>
          <a:r>
            <a:rPr lang="zh-TW" altLang="en-US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小飛龍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D438CE5-4B43-4FEF-88F3-8379A9D70D31}" type="parTrans" cxnId="{D339E883-3E2F-45F0-8CEF-5B77B72BD0C8}">
      <dgm:prSet/>
      <dgm:spPr/>
      <dgm:t>
        <a:bodyPr/>
        <a:lstStyle/>
        <a:p>
          <a:endParaRPr lang="zh-TW" altLang="en-US"/>
        </a:p>
      </dgm:t>
    </dgm:pt>
    <dgm:pt modelId="{E288E3C2-C7B5-4E79-9A32-8FB5ABA17EC4}" type="sibTrans" cxnId="{D339E883-3E2F-45F0-8CEF-5B77B72BD0C8}">
      <dgm:prSet/>
      <dgm:spPr/>
      <dgm:t>
        <a:bodyPr/>
        <a:lstStyle/>
        <a:p>
          <a:endParaRPr lang="zh-TW" altLang="en-US"/>
        </a:p>
      </dgm:t>
    </dgm:pt>
    <dgm:pt modelId="{44D4D2E7-9FEC-44B2-82C8-843324BE2DBE}">
      <dgm:prSet phldrT="[文字]"/>
      <dgm:spPr/>
      <dgm:t>
        <a:bodyPr/>
        <a:lstStyle/>
        <a:p>
          <a:r>
            <a:rPr lang="zh-TW" altLang="en-US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15E1152-44BA-4E88-8C56-BDA252EA507E}" type="parTrans" cxnId="{C007C80E-08BA-416C-89BD-9186D45A0EE8}">
      <dgm:prSet/>
      <dgm:spPr/>
      <dgm:t>
        <a:bodyPr/>
        <a:lstStyle/>
        <a:p>
          <a:endParaRPr lang="zh-TW" altLang="en-US"/>
        </a:p>
      </dgm:t>
    </dgm:pt>
    <dgm:pt modelId="{02DD5C04-1874-4F9A-98C3-A75C946B6F96}" type="sibTrans" cxnId="{C007C80E-08BA-416C-89BD-9186D45A0EE8}">
      <dgm:prSet/>
      <dgm:spPr/>
      <dgm:t>
        <a:bodyPr/>
        <a:lstStyle/>
        <a:p>
          <a:endParaRPr lang="zh-TW" altLang="en-US"/>
        </a:p>
      </dgm:t>
    </dgm:pt>
    <dgm:pt modelId="{47B875D8-CBB9-4F7E-B51A-EB948E4BC5DD}">
      <dgm:prSet phldrT="[文字]"/>
      <dgm:spPr/>
      <dgm:t>
        <a:bodyPr/>
        <a:lstStyle/>
        <a:p>
          <a:r>
            <a:rPr lang="zh-TW" altLang="en-US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叢林吼吼樹屋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91B26AB-0E56-4EE0-AC73-D6E8BAE8A049}" type="parTrans" cxnId="{D866A1F7-EBC5-4C94-B08D-ADA6F2C720E6}">
      <dgm:prSet/>
      <dgm:spPr/>
      <dgm:t>
        <a:bodyPr/>
        <a:lstStyle/>
        <a:p>
          <a:endParaRPr lang="zh-TW" altLang="en-US"/>
        </a:p>
      </dgm:t>
    </dgm:pt>
    <dgm:pt modelId="{C44BA7E5-5EF5-41DA-B67B-19ADA2D5A68A}" type="sibTrans" cxnId="{D866A1F7-EBC5-4C94-B08D-ADA6F2C720E6}">
      <dgm:prSet/>
      <dgm:spPr/>
      <dgm:t>
        <a:bodyPr/>
        <a:lstStyle/>
        <a:p>
          <a:endParaRPr lang="zh-TW" altLang="en-US"/>
        </a:p>
      </dgm:t>
    </dgm:pt>
    <dgm:pt modelId="{727D13D3-CD30-4349-8327-5BCB8EA00E97}">
      <dgm:prSet phldrT="[文字]"/>
      <dgm:spPr/>
      <dgm:t>
        <a:bodyPr/>
        <a:lstStyle/>
        <a:p>
          <a:r>
            <a:rPr lang="en-US" alt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12:00</a:t>
          </a:r>
          <a:r>
            <a:rPr lang="zh-TW" altLang="en-US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午餐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CE03550-9D4B-4ED4-86B6-0123EADE0D5D}" type="parTrans" cxnId="{0F68EFC8-9ECA-4DDB-9F14-DD685A01F03D}">
      <dgm:prSet/>
      <dgm:spPr/>
      <dgm:t>
        <a:bodyPr/>
        <a:lstStyle/>
        <a:p>
          <a:endParaRPr lang="zh-TW" altLang="en-US"/>
        </a:p>
      </dgm:t>
    </dgm:pt>
    <dgm:pt modelId="{410BA2DE-A24B-433A-8CC4-5321EDE64A12}" type="sibTrans" cxnId="{0F68EFC8-9ECA-4DDB-9F14-DD685A01F03D}">
      <dgm:prSet/>
      <dgm:spPr/>
      <dgm:t>
        <a:bodyPr/>
        <a:lstStyle/>
        <a:p>
          <a:endParaRPr lang="zh-TW" altLang="en-US"/>
        </a:p>
      </dgm:t>
    </dgm:pt>
    <dgm:pt modelId="{33EC2375-98E3-4B5D-844B-B13A0C27E6E4}">
      <dgm:prSet phldrT="[文字]"/>
      <dgm:spPr/>
      <dgm:t>
        <a:bodyPr/>
        <a:lstStyle/>
        <a:p>
          <a:r>
            <a:rPr lang="zh-TW" altLang="en-US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摩天輪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1F29554-6D5E-48B5-A469-7F2C40265EFC}" type="parTrans" cxnId="{7A4CCD1A-10C3-4D5F-A2F4-106032049AAC}">
      <dgm:prSet/>
      <dgm:spPr/>
      <dgm:t>
        <a:bodyPr/>
        <a:lstStyle/>
        <a:p>
          <a:endParaRPr lang="zh-TW" altLang="en-US"/>
        </a:p>
      </dgm:t>
    </dgm:pt>
    <dgm:pt modelId="{87A9C944-AF8D-404D-9E4F-A28CD2E6CA60}" type="sibTrans" cxnId="{7A4CCD1A-10C3-4D5F-A2F4-106032049AAC}">
      <dgm:prSet/>
      <dgm:spPr/>
      <dgm:t>
        <a:bodyPr/>
        <a:lstStyle/>
        <a:p>
          <a:endParaRPr lang="zh-TW" altLang="en-US"/>
        </a:p>
      </dgm:t>
    </dgm:pt>
    <dgm:pt modelId="{D7A4D857-6842-4AD1-91BA-C94DF9405A48}">
      <dgm:prSet phldrT="[文字]"/>
      <dgm:spPr/>
      <dgm:t>
        <a:bodyPr/>
        <a:lstStyle/>
        <a:p>
          <a:r>
            <a:rPr lang="zh-TW" altLang="en-US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星空小飛碟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625101F-0C5B-44A4-BCF9-7401476193B8}" type="parTrans" cxnId="{AC63C5AC-E570-476C-BA0E-0202579006C4}">
      <dgm:prSet/>
      <dgm:spPr/>
      <dgm:t>
        <a:bodyPr/>
        <a:lstStyle/>
        <a:p>
          <a:endParaRPr lang="zh-TW" altLang="en-US"/>
        </a:p>
      </dgm:t>
    </dgm:pt>
    <dgm:pt modelId="{D6B6C83C-0941-4FAE-B4AA-747651F1E6D1}" type="sibTrans" cxnId="{AC63C5AC-E570-476C-BA0E-0202579006C4}">
      <dgm:prSet/>
      <dgm:spPr/>
      <dgm:t>
        <a:bodyPr/>
        <a:lstStyle/>
        <a:p>
          <a:endParaRPr lang="zh-TW" altLang="en-US"/>
        </a:p>
      </dgm:t>
    </dgm:pt>
    <dgm:pt modelId="{206CC2F4-BA60-44CF-9A45-96A478B7B7CD}">
      <dgm:prSet phldrT="[文字]"/>
      <dgm:spPr/>
      <dgm:t>
        <a:bodyPr/>
        <a:lstStyle/>
        <a:p>
          <a:r>
            <a:rPr lang="en-US" alt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16:00</a:t>
          </a:r>
          <a:r>
            <a:rPr lang="zh-TW" altLang="en-US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回家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04C4517-7E39-47B2-A840-C681EFEE7636}" type="parTrans" cxnId="{104FC436-6EA8-4D11-A848-8D28A5C8B3F2}">
      <dgm:prSet/>
      <dgm:spPr/>
      <dgm:t>
        <a:bodyPr/>
        <a:lstStyle/>
        <a:p>
          <a:endParaRPr lang="zh-TW" altLang="en-US"/>
        </a:p>
      </dgm:t>
    </dgm:pt>
    <dgm:pt modelId="{32D9D1B5-2141-401C-9EB4-B106D1FCB9BC}" type="sibTrans" cxnId="{104FC436-6EA8-4D11-A848-8D28A5C8B3F2}">
      <dgm:prSet/>
      <dgm:spPr/>
      <dgm:t>
        <a:bodyPr/>
        <a:lstStyle/>
        <a:p>
          <a:endParaRPr lang="zh-TW" altLang="en-US"/>
        </a:p>
      </dgm:t>
    </dgm:pt>
    <dgm:pt modelId="{8ABCDBFB-E0D1-484A-852D-29F67A89534C}" type="pres">
      <dgm:prSet presAssocID="{793388BE-18A7-424A-9917-DA0736BF92C6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E5A46731-12EA-4D04-8AB7-950B730A7EA7}" type="pres">
      <dgm:prSet presAssocID="{40211B34-3400-4EDE-8B0C-98885261E6A8}" presName="compNode" presStyleCnt="0"/>
      <dgm:spPr/>
    </dgm:pt>
    <dgm:pt modelId="{23DECC39-5FD3-4D0E-9FA5-DEF22BA1EB8D}" type="pres">
      <dgm:prSet presAssocID="{40211B34-3400-4EDE-8B0C-98885261E6A8}" presName="dummyConnPt" presStyleCnt="0"/>
      <dgm:spPr/>
    </dgm:pt>
    <dgm:pt modelId="{5E06F7EF-7A10-444C-B95D-F583F34F8680}" type="pres">
      <dgm:prSet presAssocID="{40211B34-3400-4EDE-8B0C-98885261E6A8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EB3A91-7971-4CE9-802E-3D46BB80B10D}" type="pres">
      <dgm:prSet presAssocID="{21C92DFA-A78C-4E86-B45D-9D0E6AFE40F8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E5BAD044-CC78-4EE2-A5BE-A3FD82C6D337}" type="pres">
      <dgm:prSet presAssocID="{CEB793E6-4141-4C66-8797-4C5E7B2079B0}" presName="compNode" presStyleCnt="0"/>
      <dgm:spPr/>
    </dgm:pt>
    <dgm:pt modelId="{4A8C5820-CCA2-4591-BAFA-9A0244C7FAFD}" type="pres">
      <dgm:prSet presAssocID="{CEB793E6-4141-4C66-8797-4C5E7B2079B0}" presName="dummyConnPt" presStyleCnt="0"/>
      <dgm:spPr/>
    </dgm:pt>
    <dgm:pt modelId="{5899EDAA-FFA4-4B10-9AB2-53F5F7B3BDEC}" type="pres">
      <dgm:prSet presAssocID="{CEB793E6-4141-4C66-8797-4C5E7B2079B0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BCF839-1200-4DC7-8F8E-0642914B0B0B}" type="pres">
      <dgm:prSet presAssocID="{D6DA1265-FD1B-43A4-9915-5E512D782258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1C867F00-499A-45D2-98A9-497B56AE5D23}" type="pres">
      <dgm:prSet presAssocID="{EA5D39B8-E8AA-486B-A090-432745BE843A}" presName="compNode" presStyleCnt="0"/>
      <dgm:spPr/>
    </dgm:pt>
    <dgm:pt modelId="{EE761111-AD2E-4626-AA72-6F4B37390F65}" type="pres">
      <dgm:prSet presAssocID="{EA5D39B8-E8AA-486B-A090-432745BE843A}" presName="dummyConnPt" presStyleCnt="0"/>
      <dgm:spPr/>
    </dgm:pt>
    <dgm:pt modelId="{28342F26-F93F-4913-AF03-F344F17814AA}" type="pres">
      <dgm:prSet presAssocID="{EA5D39B8-E8AA-486B-A090-432745BE843A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127A91-EDB4-4FBE-B8CB-509D90395A2E}" type="pres">
      <dgm:prSet presAssocID="{E288E3C2-C7B5-4E79-9A32-8FB5ABA17EC4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85255249-0660-430B-9902-E59864867831}" type="pres">
      <dgm:prSet presAssocID="{44D4D2E7-9FEC-44B2-82C8-843324BE2DBE}" presName="compNode" presStyleCnt="0"/>
      <dgm:spPr/>
    </dgm:pt>
    <dgm:pt modelId="{FA918D27-013C-45CD-BB5F-AE7FF6420C2F}" type="pres">
      <dgm:prSet presAssocID="{44D4D2E7-9FEC-44B2-82C8-843324BE2DBE}" presName="dummyConnPt" presStyleCnt="0"/>
      <dgm:spPr/>
    </dgm:pt>
    <dgm:pt modelId="{3E92DA89-CD91-4C49-9BF6-3D9AF3DEC6CF}" type="pres">
      <dgm:prSet presAssocID="{44D4D2E7-9FEC-44B2-82C8-843324BE2DBE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A72CAA-87AF-4716-91BE-6F55EA59B823}" type="pres">
      <dgm:prSet presAssocID="{02DD5C04-1874-4F9A-98C3-A75C946B6F96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4124DA0B-B963-4484-B640-ED94E031A2A5}" type="pres">
      <dgm:prSet presAssocID="{47B875D8-CBB9-4F7E-B51A-EB948E4BC5DD}" presName="compNode" presStyleCnt="0"/>
      <dgm:spPr/>
    </dgm:pt>
    <dgm:pt modelId="{BFFC367D-8937-4B78-B3C7-3DD20F44AFB1}" type="pres">
      <dgm:prSet presAssocID="{47B875D8-CBB9-4F7E-B51A-EB948E4BC5DD}" presName="dummyConnPt" presStyleCnt="0"/>
      <dgm:spPr/>
    </dgm:pt>
    <dgm:pt modelId="{424EDDA0-E73D-454E-9DAE-1F668E650A5C}" type="pres">
      <dgm:prSet presAssocID="{47B875D8-CBB9-4F7E-B51A-EB948E4BC5DD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5FAAAD-F528-45AF-9C0F-5011F676BCFB}" type="pres">
      <dgm:prSet presAssocID="{C44BA7E5-5EF5-41DA-B67B-19ADA2D5A68A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3FF51729-420F-4EE5-AD29-3D6970585994}" type="pres">
      <dgm:prSet presAssocID="{727D13D3-CD30-4349-8327-5BCB8EA00E97}" presName="compNode" presStyleCnt="0"/>
      <dgm:spPr/>
    </dgm:pt>
    <dgm:pt modelId="{2C683347-69BB-4128-A27D-3ED378B1575F}" type="pres">
      <dgm:prSet presAssocID="{727D13D3-CD30-4349-8327-5BCB8EA00E97}" presName="dummyConnPt" presStyleCnt="0"/>
      <dgm:spPr/>
    </dgm:pt>
    <dgm:pt modelId="{CFE0D208-2F55-42AF-9025-2BAC0FED4B2B}" type="pres">
      <dgm:prSet presAssocID="{727D13D3-CD30-4349-8327-5BCB8EA00E97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45EA1A-3158-40D9-95BC-81EE9A14751B}" type="pres">
      <dgm:prSet presAssocID="{410BA2DE-A24B-433A-8CC4-5321EDE64A12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337E59CF-F8B1-4353-BF2F-9119EF6343E0}" type="pres">
      <dgm:prSet presAssocID="{33EC2375-98E3-4B5D-844B-B13A0C27E6E4}" presName="compNode" presStyleCnt="0"/>
      <dgm:spPr/>
    </dgm:pt>
    <dgm:pt modelId="{8846224C-9C65-449B-988B-8AA3C0BE9FBE}" type="pres">
      <dgm:prSet presAssocID="{33EC2375-98E3-4B5D-844B-B13A0C27E6E4}" presName="dummyConnPt" presStyleCnt="0"/>
      <dgm:spPr/>
    </dgm:pt>
    <dgm:pt modelId="{8AB22639-FB37-4A37-B79B-0ADB362A5565}" type="pres">
      <dgm:prSet presAssocID="{33EC2375-98E3-4B5D-844B-B13A0C27E6E4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CBAA66-A109-448E-831E-3660B094CC13}" type="pres">
      <dgm:prSet presAssocID="{87A9C944-AF8D-404D-9E4F-A28CD2E6CA60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DCCC8001-53BF-4D26-8CE3-11E001FCCFEC}" type="pres">
      <dgm:prSet presAssocID="{D7A4D857-6842-4AD1-91BA-C94DF9405A48}" presName="compNode" presStyleCnt="0"/>
      <dgm:spPr/>
    </dgm:pt>
    <dgm:pt modelId="{91D4A350-640A-401A-A06E-CF60D6045DDC}" type="pres">
      <dgm:prSet presAssocID="{D7A4D857-6842-4AD1-91BA-C94DF9405A48}" presName="dummyConnPt" presStyleCnt="0"/>
      <dgm:spPr/>
    </dgm:pt>
    <dgm:pt modelId="{36E7DF92-4FE9-436D-8EA9-924957739D64}" type="pres">
      <dgm:prSet presAssocID="{D7A4D857-6842-4AD1-91BA-C94DF9405A4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CCA394-545C-41A1-80F4-798B2ED0B6FB}" type="pres">
      <dgm:prSet presAssocID="{D6B6C83C-0941-4FAE-B4AA-747651F1E6D1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9CFB92A2-6F00-437F-B0BB-2FDCDCBF3D9A}" type="pres">
      <dgm:prSet presAssocID="{206CC2F4-BA60-44CF-9A45-96A478B7B7CD}" presName="compNode" presStyleCnt="0"/>
      <dgm:spPr/>
    </dgm:pt>
    <dgm:pt modelId="{05C37021-8BC9-4733-A41B-FD9761C8D1F9}" type="pres">
      <dgm:prSet presAssocID="{206CC2F4-BA60-44CF-9A45-96A478B7B7CD}" presName="dummyConnPt" presStyleCnt="0"/>
      <dgm:spPr/>
    </dgm:pt>
    <dgm:pt modelId="{21EB29B5-B37B-45D5-A360-1535BCDD935C}" type="pres">
      <dgm:prSet presAssocID="{206CC2F4-BA60-44CF-9A45-96A478B7B7CD}" presName="node" presStyleLbl="node1" presStyleIdx="8" presStyleCnt="9" custLinFactNeighborX="2522" custLinFactNeighborY="-31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39C93F9-4317-4AFC-8B14-075638909ACA}" type="presOf" srcId="{40211B34-3400-4EDE-8B0C-98885261E6A8}" destId="{5E06F7EF-7A10-444C-B95D-F583F34F8680}" srcOrd="0" destOrd="0" presId="urn:microsoft.com/office/officeart/2005/8/layout/bProcess4"/>
    <dgm:cxn modelId="{79FC3571-49E8-47E9-B065-648B11870AE0}" type="presOf" srcId="{D6DA1265-FD1B-43A4-9915-5E512D782258}" destId="{D2BCF839-1200-4DC7-8F8E-0642914B0B0B}" srcOrd="0" destOrd="0" presId="urn:microsoft.com/office/officeart/2005/8/layout/bProcess4"/>
    <dgm:cxn modelId="{D9FF2386-E338-400F-9B70-C50AB4F39101}" type="presOf" srcId="{44D4D2E7-9FEC-44B2-82C8-843324BE2DBE}" destId="{3E92DA89-CD91-4C49-9BF6-3D9AF3DEC6CF}" srcOrd="0" destOrd="0" presId="urn:microsoft.com/office/officeart/2005/8/layout/bProcess4"/>
    <dgm:cxn modelId="{7EA31777-3E2F-4964-9082-4BB581196314}" srcId="{793388BE-18A7-424A-9917-DA0736BF92C6}" destId="{CEB793E6-4141-4C66-8797-4C5E7B2079B0}" srcOrd="1" destOrd="0" parTransId="{4EDB868B-2D29-41F5-B522-07A43EDB4304}" sibTransId="{D6DA1265-FD1B-43A4-9915-5E512D782258}"/>
    <dgm:cxn modelId="{8C8D59E7-CA1E-42F2-9C4E-234D66795D40}" type="presOf" srcId="{C44BA7E5-5EF5-41DA-B67B-19ADA2D5A68A}" destId="{2B5FAAAD-F528-45AF-9C0F-5011F676BCFB}" srcOrd="0" destOrd="0" presId="urn:microsoft.com/office/officeart/2005/8/layout/bProcess4"/>
    <dgm:cxn modelId="{947C9040-3571-4239-AF27-2EF484153894}" type="presOf" srcId="{410BA2DE-A24B-433A-8CC4-5321EDE64A12}" destId="{8845EA1A-3158-40D9-95BC-81EE9A14751B}" srcOrd="0" destOrd="0" presId="urn:microsoft.com/office/officeart/2005/8/layout/bProcess4"/>
    <dgm:cxn modelId="{2FA7D43A-C3E1-4376-92FA-D731F9798A2C}" type="presOf" srcId="{D7A4D857-6842-4AD1-91BA-C94DF9405A48}" destId="{36E7DF92-4FE9-436D-8EA9-924957739D64}" srcOrd="0" destOrd="0" presId="urn:microsoft.com/office/officeart/2005/8/layout/bProcess4"/>
    <dgm:cxn modelId="{A223D7F3-DE08-4A24-9316-C4DABB64F663}" type="presOf" srcId="{206CC2F4-BA60-44CF-9A45-96A478B7B7CD}" destId="{21EB29B5-B37B-45D5-A360-1535BCDD935C}" srcOrd="0" destOrd="0" presId="urn:microsoft.com/office/officeart/2005/8/layout/bProcess4"/>
    <dgm:cxn modelId="{2F0F747D-A046-48F2-9DC8-A48B76FC9368}" type="presOf" srcId="{87A9C944-AF8D-404D-9E4F-A28CD2E6CA60}" destId="{0DCBAA66-A109-448E-831E-3660B094CC13}" srcOrd="0" destOrd="0" presId="urn:microsoft.com/office/officeart/2005/8/layout/bProcess4"/>
    <dgm:cxn modelId="{4C3F8B5F-3AE6-496E-9914-0E30A27D2165}" srcId="{793388BE-18A7-424A-9917-DA0736BF92C6}" destId="{40211B34-3400-4EDE-8B0C-98885261E6A8}" srcOrd="0" destOrd="0" parTransId="{6371BCB1-53EE-49BE-A5F3-DF1188E19D19}" sibTransId="{21C92DFA-A78C-4E86-B45D-9D0E6AFE40F8}"/>
    <dgm:cxn modelId="{4A178B12-3DF0-423D-83FA-7CF8CFBD4414}" type="presOf" srcId="{21C92DFA-A78C-4E86-B45D-9D0E6AFE40F8}" destId="{31EB3A91-7971-4CE9-802E-3D46BB80B10D}" srcOrd="0" destOrd="0" presId="urn:microsoft.com/office/officeart/2005/8/layout/bProcess4"/>
    <dgm:cxn modelId="{F831BB7D-F015-44E7-913C-169249D786E6}" type="presOf" srcId="{EA5D39B8-E8AA-486B-A090-432745BE843A}" destId="{28342F26-F93F-4913-AF03-F344F17814AA}" srcOrd="0" destOrd="0" presId="urn:microsoft.com/office/officeart/2005/8/layout/bProcess4"/>
    <dgm:cxn modelId="{0F68EFC8-9ECA-4DDB-9F14-DD685A01F03D}" srcId="{793388BE-18A7-424A-9917-DA0736BF92C6}" destId="{727D13D3-CD30-4349-8327-5BCB8EA00E97}" srcOrd="5" destOrd="0" parTransId="{FCE03550-9D4B-4ED4-86B6-0123EADE0D5D}" sibTransId="{410BA2DE-A24B-433A-8CC4-5321EDE64A12}"/>
    <dgm:cxn modelId="{104FC436-6EA8-4D11-A848-8D28A5C8B3F2}" srcId="{793388BE-18A7-424A-9917-DA0736BF92C6}" destId="{206CC2F4-BA60-44CF-9A45-96A478B7B7CD}" srcOrd="8" destOrd="0" parTransId="{004C4517-7E39-47B2-A840-C681EFEE7636}" sibTransId="{32D9D1B5-2141-401C-9EB4-B106D1FCB9BC}"/>
    <dgm:cxn modelId="{639A8EE5-CF59-4D3E-99E0-63845DF48BCC}" type="presOf" srcId="{47B875D8-CBB9-4F7E-B51A-EB948E4BC5DD}" destId="{424EDDA0-E73D-454E-9DAE-1F668E650A5C}" srcOrd="0" destOrd="0" presId="urn:microsoft.com/office/officeart/2005/8/layout/bProcess4"/>
    <dgm:cxn modelId="{91D2AB48-D236-497F-AAA8-B4E87E20FDD2}" type="presOf" srcId="{E288E3C2-C7B5-4E79-9A32-8FB5ABA17EC4}" destId="{27127A91-EDB4-4FBE-B8CB-509D90395A2E}" srcOrd="0" destOrd="0" presId="urn:microsoft.com/office/officeart/2005/8/layout/bProcess4"/>
    <dgm:cxn modelId="{D0E78246-89FE-4F85-AD80-A49480C36909}" type="presOf" srcId="{793388BE-18A7-424A-9917-DA0736BF92C6}" destId="{8ABCDBFB-E0D1-484A-852D-29F67A89534C}" srcOrd="0" destOrd="0" presId="urn:microsoft.com/office/officeart/2005/8/layout/bProcess4"/>
    <dgm:cxn modelId="{91F8A984-5E0F-424C-975D-ECCE21AF38DC}" type="presOf" srcId="{02DD5C04-1874-4F9A-98C3-A75C946B6F96}" destId="{46A72CAA-87AF-4716-91BE-6F55EA59B823}" srcOrd="0" destOrd="0" presId="urn:microsoft.com/office/officeart/2005/8/layout/bProcess4"/>
    <dgm:cxn modelId="{D339E883-3E2F-45F0-8CEF-5B77B72BD0C8}" srcId="{793388BE-18A7-424A-9917-DA0736BF92C6}" destId="{EA5D39B8-E8AA-486B-A090-432745BE843A}" srcOrd="2" destOrd="0" parTransId="{8D438CE5-4B43-4FEF-88F3-8379A9D70D31}" sibTransId="{E288E3C2-C7B5-4E79-9A32-8FB5ABA17EC4}"/>
    <dgm:cxn modelId="{AC63C5AC-E570-476C-BA0E-0202579006C4}" srcId="{793388BE-18A7-424A-9917-DA0736BF92C6}" destId="{D7A4D857-6842-4AD1-91BA-C94DF9405A48}" srcOrd="7" destOrd="0" parTransId="{4625101F-0C5B-44A4-BCF9-7401476193B8}" sibTransId="{D6B6C83C-0941-4FAE-B4AA-747651F1E6D1}"/>
    <dgm:cxn modelId="{0A293713-8BBC-43C6-9447-B46D8C88F587}" type="presOf" srcId="{D6B6C83C-0941-4FAE-B4AA-747651F1E6D1}" destId="{39CCA394-545C-41A1-80F4-798B2ED0B6FB}" srcOrd="0" destOrd="0" presId="urn:microsoft.com/office/officeart/2005/8/layout/bProcess4"/>
    <dgm:cxn modelId="{7A4CCD1A-10C3-4D5F-A2F4-106032049AAC}" srcId="{793388BE-18A7-424A-9917-DA0736BF92C6}" destId="{33EC2375-98E3-4B5D-844B-B13A0C27E6E4}" srcOrd="6" destOrd="0" parTransId="{F1F29554-6D5E-48B5-A469-7F2C40265EFC}" sibTransId="{87A9C944-AF8D-404D-9E4F-A28CD2E6CA60}"/>
    <dgm:cxn modelId="{FBFE3BDD-54DC-41EF-8760-B984EAAF5169}" type="presOf" srcId="{727D13D3-CD30-4349-8327-5BCB8EA00E97}" destId="{CFE0D208-2F55-42AF-9025-2BAC0FED4B2B}" srcOrd="0" destOrd="0" presId="urn:microsoft.com/office/officeart/2005/8/layout/bProcess4"/>
    <dgm:cxn modelId="{D866A1F7-EBC5-4C94-B08D-ADA6F2C720E6}" srcId="{793388BE-18A7-424A-9917-DA0736BF92C6}" destId="{47B875D8-CBB9-4F7E-B51A-EB948E4BC5DD}" srcOrd="4" destOrd="0" parTransId="{D91B26AB-0E56-4EE0-AC73-D6E8BAE8A049}" sibTransId="{C44BA7E5-5EF5-41DA-B67B-19ADA2D5A68A}"/>
    <dgm:cxn modelId="{47522A99-F6E6-4E24-BBF4-0A7123970F8E}" type="presOf" srcId="{33EC2375-98E3-4B5D-844B-B13A0C27E6E4}" destId="{8AB22639-FB37-4A37-B79B-0ADB362A5565}" srcOrd="0" destOrd="0" presId="urn:microsoft.com/office/officeart/2005/8/layout/bProcess4"/>
    <dgm:cxn modelId="{4A78F506-4921-4F8D-8EF7-D1137D1C97FD}" type="presOf" srcId="{CEB793E6-4141-4C66-8797-4C5E7B2079B0}" destId="{5899EDAA-FFA4-4B10-9AB2-53F5F7B3BDEC}" srcOrd="0" destOrd="0" presId="urn:microsoft.com/office/officeart/2005/8/layout/bProcess4"/>
    <dgm:cxn modelId="{C007C80E-08BA-416C-89BD-9186D45A0EE8}" srcId="{793388BE-18A7-424A-9917-DA0736BF92C6}" destId="{44D4D2E7-9FEC-44B2-82C8-843324BE2DBE}" srcOrd="3" destOrd="0" parTransId="{E15E1152-44BA-4E88-8C56-BDA252EA507E}" sibTransId="{02DD5C04-1874-4F9A-98C3-A75C946B6F96}"/>
    <dgm:cxn modelId="{ADE84190-0853-4E8A-A37C-3D43B9909544}" type="presParOf" srcId="{8ABCDBFB-E0D1-484A-852D-29F67A89534C}" destId="{E5A46731-12EA-4D04-8AB7-950B730A7EA7}" srcOrd="0" destOrd="0" presId="urn:microsoft.com/office/officeart/2005/8/layout/bProcess4"/>
    <dgm:cxn modelId="{28C7D87D-C589-4EFF-A9C9-EBA0D847B30C}" type="presParOf" srcId="{E5A46731-12EA-4D04-8AB7-950B730A7EA7}" destId="{23DECC39-5FD3-4D0E-9FA5-DEF22BA1EB8D}" srcOrd="0" destOrd="0" presId="urn:microsoft.com/office/officeart/2005/8/layout/bProcess4"/>
    <dgm:cxn modelId="{61994578-0105-4E97-8D61-98CD195E4C93}" type="presParOf" srcId="{E5A46731-12EA-4D04-8AB7-950B730A7EA7}" destId="{5E06F7EF-7A10-444C-B95D-F583F34F8680}" srcOrd="1" destOrd="0" presId="urn:microsoft.com/office/officeart/2005/8/layout/bProcess4"/>
    <dgm:cxn modelId="{5FB45C08-8777-4267-A2EF-F889D745C52F}" type="presParOf" srcId="{8ABCDBFB-E0D1-484A-852D-29F67A89534C}" destId="{31EB3A91-7971-4CE9-802E-3D46BB80B10D}" srcOrd="1" destOrd="0" presId="urn:microsoft.com/office/officeart/2005/8/layout/bProcess4"/>
    <dgm:cxn modelId="{D102D653-B6AE-438C-83C2-C9CBDE898682}" type="presParOf" srcId="{8ABCDBFB-E0D1-484A-852D-29F67A89534C}" destId="{E5BAD044-CC78-4EE2-A5BE-A3FD82C6D337}" srcOrd="2" destOrd="0" presId="urn:microsoft.com/office/officeart/2005/8/layout/bProcess4"/>
    <dgm:cxn modelId="{E0178DFA-2ED3-4E3B-9CFC-4EFA931E8BB1}" type="presParOf" srcId="{E5BAD044-CC78-4EE2-A5BE-A3FD82C6D337}" destId="{4A8C5820-CCA2-4591-BAFA-9A0244C7FAFD}" srcOrd="0" destOrd="0" presId="urn:microsoft.com/office/officeart/2005/8/layout/bProcess4"/>
    <dgm:cxn modelId="{D5F5B683-0D20-49A4-83CB-8F290152B271}" type="presParOf" srcId="{E5BAD044-CC78-4EE2-A5BE-A3FD82C6D337}" destId="{5899EDAA-FFA4-4B10-9AB2-53F5F7B3BDEC}" srcOrd="1" destOrd="0" presId="urn:microsoft.com/office/officeart/2005/8/layout/bProcess4"/>
    <dgm:cxn modelId="{3DB2FF7A-3C70-43F7-8BEB-A2C998EB115C}" type="presParOf" srcId="{8ABCDBFB-E0D1-484A-852D-29F67A89534C}" destId="{D2BCF839-1200-4DC7-8F8E-0642914B0B0B}" srcOrd="3" destOrd="0" presId="urn:microsoft.com/office/officeart/2005/8/layout/bProcess4"/>
    <dgm:cxn modelId="{9EED46C0-40C4-40B3-8025-A37E92AEA985}" type="presParOf" srcId="{8ABCDBFB-E0D1-484A-852D-29F67A89534C}" destId="{1C867F00-499A-45D2-98A9-497B56AE5D23}" srcOrd="4" destOrd="0" presId="urn:microsoft.com/office/officeart/2005/8/layout/bProcess4"/>
    <dgm:cxn modelId="{0405DF3A-B132-49F5-836A-7E3C72E5C273}" type="presParOf" srcId="{1C867F00-499A-45D2-98A9-497B56AE5D23}" destId="{EE761111-AD2E-4626-AA72-6F4B37390F65}" srcOrd="0" destOrd="0" presId="urn:microsoft.com/office/officeart/2005/8/layout/bProcess4"/>
    <dgm:cxn modelId="{CFB990D8-462E-402C-8DB5-F10D49C31D33}" type="presParOf" srcId="{1C867F00-499A-45D2-98A9-497B56AE5D23}" destId="{28342F26-F93F-4913-AF03-F344F17814AA}" srcOrd="1" destOrd="0" presId="urn:microsoft.com/office/officeart/2005/8/layout/bProcess4"/>
    <dgm:cxn modelId="{15D5F3ED-2CDA-45D3-A0B0-160953105029}" type="presParOf" srcId="{8ABCDBFB-E0D1-484A-852D-29F67A89534C}" destId="{27127A91-EDB4-4FBE-B8CB-509D90395A2E}" srcOrd="5" destOrd="0" presId="urn:microsoft.com/office/officeart/2005/8/layout/bProcess4"/>
    <dgm:cxn modelId="{7F7F26A1-8160-4B25-A784-DF87410A4BC8}" type="presParOf" srcId="{8ABCDBFB-E0D1-484A-852D-29F67A89534C}" destId="{85255249-0660-430B-9902-E59864867831}" srcOrd="6" destOrd="0" presId="urn:microsoft.com/office/officeart/2005/8/layout/bProcess4"/>
    <dgm:cxn modelId="{609F6D0A-BFC9-4396-B398-DE5F1EFE9A72}" type="presParOf" srcId="{85255249-0660-430B-9902-E59864867831}" destId="{FA918D27-013C-45CD-BB5F-AE7FF6420C2F}" srcOrd="0" destOrd="0" presId="urn:microsoft.com/office/officeart/2005/8/layout/bProcess4"/>
    <dgm:cxn modelId="{D3947146-8E29-419C-B2EF-6BF15AD0340C}" type="presParOf" srcId="{85255249-0660-430B-9902-E59864867831}" destId="{3E92DA89-CD91-4C49-9BF6-3D9AF3DEC6CF}" srcOrd="1" destOrd="0" presId="urn:microsoft.com/office/officeart/2005/8/layout/bProcess4"/>
    <dgm:cxn modelId="{DD30BE06-A7DE-4FC1-94E4-258ECA613118}" type="presParOf" srcId="{8ABCDBFB-E0D1-484A-852D-29F67A89534C}" destId="{46A72CAA-87AF-4716-91BE-6F55EA59B823}" srcOrd="7" destOrd="0" presId="urn:microsoft.com/office/officeart/2005/8/layout/bProcess4"/>
    <dgm:cxn modelId="{2D8F47D7-5B07-4CF1-A118-047E8CAA2697}" type="presParOf" srcId="{8ABCDBFB-E0D1-484A-852D-29F67A89534C}" destId="{4124DA0B-B963-4484-B640-ED94E031A2A5}" srcOrd="8" destOrd="0" presId="urn:microsoft.com/office/officeart/2005/8/layout/bProcess4"/>
    <dgm:cxn modelId="{B5E7BFC2-7219-4BDF-99B4-3026BC7E28D7}" type="presParOf" srcId="{4124DA0B-B963-4484-B640-ED94E031A2A5}" destId="{BFFC367D-8937-4B78-B3C7-3DD20F44AFB1}" srcOrd="0" destOrd="0" presId="urn:microsoft.com/office/officeart/2005/8/layout/bProcess4"/>
    <dgm:cxn modelId="{035887C5-A502-4E32-AAA1-E7B18D0DD7DD}" type="presParOf" srcId="{4124DA0B-B963-4484-B640-ED94E031A2A5}" destId="{424EDDA0-E73D-454E-9DAE-1F668E650A5C}" srcOrd="1" destOrd="0" presId="urn:microsoft.com/office/officeart/2005/8/layout/bProcess4"/>
    <dgm:cxn modelId="{6E8CF635-F237-4407-B6FA-D2E4F998358E}" type="presParOf" srcId="{8ABCDBFB-E0D1-484A-852D-29F67A89534C}" destId="{2B5FAAAD-F528-45AF-9C0F-5011F676BCFB}" srcOrd="9" destOrd="0" presId="urn:microsoft.com/office/officeart/2005/8/layout/bProcess4"/>
    <dgm:cxn modelId="{14567D34-D43E-405C-A47B-9B9B55352A20}" type="presParOf" srcId="{8ABCDBFB-E0D1-484A-852D-29F67A89534C}" destId="{3FF51729-420F-4EE5-AD29-3D6970585994}" srcOrd="10" destOrd="0" presId="urn:microsoft.com/office/officeart/2005/8/layout/bProcess4"/>
    <dgm:cxn modelId="{CC3C8E6A-E7E4-461C-A895-A37C67CF8201}" type="presParOf" srcId="{3FF51729-420F-4EE5-AD29-3D6970585994}" destId="{2C683347-69BB-4128-A27D-3ED378B1575F}" srcOrd="0" destOrd="0" presId="urn:microsoft.com/office/officeart/2005/8/layout/bProcess4"/>
    <dgm:cxn modelId="{55AFAB9D-156A-45B8-AE89-B936CF6C8DF3}" type="presParOf" srcId="{3FF51729-420F-4EE5-AD29-3D6970585994}" destId="{CFE0D208-2F55-42AF-9025-2BAC0FED4B2B}" srcOrd="1" destOrd="0" presId="urn:microsoft.com/office/officeart/2005/8/layout/bProcess4"/>
    <dgm:cxn modelId="{CFBE68F1-977D-4CBB-A785-2E1179E80099}" type="presParOf" srcId="{8ABCDBFB-E0D1-484A-852D-29F67A89534C}" destId="{8845EA1A-3158-40D9-95BC-81EE9A14751B}" srcOrd="11" destOrd="0" presId="urn:microsoft.com/office/officeart/2005/8/layout/bProcess4"/>
    <dgm:cxn modelId="{079F61A6-6407-49EF-AD40-E08904E56579}" type="presParOf" srcId="{8ABCDBFB-E0D1-484A-852D-29F67A89534C}" destId="{337E59CF-F8B1-4353-BF2F-9119EF6343E0}" srcOrd="12" destOrd="0" presId="urn:microsoft.com/office/officeart/2005/8/layout/bProcess4"/>
    <dgm:cxn modelId="{992DB1E6-9CAC-47AD-84C3-3681B3045766}" type="presParOf" srcId="{337E59CF-F8B1-4353-BF2F-9119EF6343E0}" destId="{8846224C-9C65-449B-988B-8AA3C0BE9FBE}" srcOrd="0" destOrd="0" presId="urn:microsoft.com/office/officeart/2005/8/layout/bProcess4"/>
    <dgm:cxn modelId="{E2A1D080-D807-4AE2-85AA-A57543702343}" type="presParOf" srcId="{337E59CF-F8B1-4353-BF2F-9119EF6343E0}" destId="{8AB22639-FB37-4A37-B79B-0ADB362A5565}" srcOrd="1" destOrd="0" presId="urn:microsoft.com/office/officeart/2005/8/layout/bProcess4"/>
    <dgm:cxn modelId="{CE720CE0-DD5F-421C-A39F-B52D0D309871}" type="presParOf" srcId="{8ABCDBFB-E0D1-484A-852D-29F67A89534C}" destId="{0DCBAA66-A109-448E-831E-3660B094CC13}" srcOrd="13" destOrd="0" presId="urn:microsoft.com/office/officeart/2005/8/layout/bProcess4"/>
    <dgm:cxn modelId="{EAF6C7CD-711A-4973-8AC7-D7C7C9D43784}" type="presParOf" srcId="{8ABCDBFB-E0D1-484A-852D-29F67A89534C}" destId="{DCCC8001-53BF-4D26-8CE3-11E001FCCFEC}" srcOrd="14" destOrd="0" presId="urn:microsoft.com/office/officeart/2005/8/layout/bProcess4"/>
    <dgm:cxn modelId="{21351835-4F87-4874-AD2A-EE974681CC29}" type="presParOf" srcId="{DCCC8001-53BF-4D26-8CE3-11E001FCCFEC}" destId="{91D4A350-640A-401A-A06E-CF60D6045DDC}" srcOrd="0" destOrd="0" presId="urn:microsoft.com/office/officeart/2005/8/layout/bProcess4"/>
    <dgm:cxn modelId="{3182D56B-09EC-471B-ACF7-177D8DD75C8A}" type="presParOf" srcId="{DCCC8001-53BF-4D26-8CE3-11E001FCCFEC}" destId="{36E7DF92-4FE9-436D-8EA9-924957739D64}" srcOrd="1" destOrd="0" presId="urn:microsoft.com/office/officeart/2005/8/layout/bProcess4"/>
    <dgm:cxn modelId="{A9906218-A8A6-418D-A198-3A2205F8CACE}" type="presParOf" srcId="{8ABCDBFB-E0D1-484A-852D-29F67A89534C}" destId="{39CCA394-545C-41A1-80F4-798B2ED0B6FB}" srcOrd="15" destOrd="0" presId="urn:microsoft.com/office/officeart/2005/8/layout/bProcess4"/>
    <dgm:cxn modelId="{95260CE9-7FE0-4AA3-A168-AC3251620053}" type="presParOf" srcId="{8ABCDBFB-E0D1-484A-852D-29F67A89534C}" destId="{9CFB92A2-6F00-437F-B0BB-2FDCDCBF3D9A}" srcOrd="16" destOrd="0" presId="urn:microsoft.com/office/officeart/2005/8/layout/bProcess4"/>
    <dgm:cxn modelId="{F52C4854-9BDD-47C5-B121-93791FA47AD4}" type="presParOf" srcId="{9CFB92A2-6F00-437F-B0BB-2FDCDCBF3D9A}" destId="{05C37021-8BC9-4733-A41B-FD9761C8D1F9}" srcOrd="0" destOrd="0" presId="urn:microsoft.com/office/officeart/2005/8/layout/bProcess4"/>
    <dgm:cxn modelId="{5FA69D42-004E-4ED5-8B8C-63DB023D9EDE}" type="presParOf" srcId="{9CFB92A2-6F00-437F-B0BB-2FDCDCBF3D9A}" destId="{21EB29B5-B37B-45D5-A360-1535BCDD935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EB3A91-7971-4CE9-802E-3D46BB80B10D}">
      <dsp:nvSpPr>
        <dsp:cNvPr id="0" name=""/>
        <dsp:cNvSpPr/>
      </dsp:nvSpPr>
      <dsp:spPr>
        <a:xfrm rot="5400000">
          <a:off x="899199" y="1059679"/>
          <a:ext cx="1657916" cy="1998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06F7EF-7A10-444C-B95D-F583F34F8680}">
      <dsp:nvSpPr>
        <dsp:cNvPr id="0" name=""/>
        <dsp:cNvSpPr/>
      </dsp:nvSpPr>
      <dsp:spPr>
        <a:xfrm>
          <a:off x="1280312" y="1189"/>
          <a:ext cx="2220527" cy="13323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8</a:t>
          </a:r>
          <a:r>
            <a:rPr lang="zh-TW" altLang="en-US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：</a:t>
          </a:r>
          <a:r>
            <a:rPr lang="en-US" alt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00</a:t>
          </a:r>
          <a:r>
            <a:rPr lang="zh-TW" altLang="en-US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起床</a:t>
          </a:r>
          <a:endParaRPr lang="zh-TW" altLang="en-US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319334" y="40211"/>
        <a:ext cx="2142483" cy="1254272"/>
      </dsp:txXfrm>
    </dsp:sp>
    <dsp:sp modelId="{D2BCF839-1200-4DC7-8F8E-0642914B0B0B}">
      <dsp:nvSpPr>
        <dsp:cNvPr id="0" name=""/>
        <dsp:cNvSpPr/>
      </dsp:nvSpPr>
      <dsp:spPr>
        <a:xfrm rot="5400000">
          <a:off x="899199" y="2725075"/>
          <a:ext cx="1657916" cy="199847"/>
        </a:xfrm>
        <a:prstGeom prst="rect">
          <a:avLst/>
        </a:prstGeom>
        <a:solidFill>
          <a:schemeClr val="accent4">
            <a:hueOff val="1485099"/>
            <a:satOff val="-6853"/>
            <a:lumOff val="252"/>
            <a:alphaOff val="0"/>
          </a:schemeClr>
        </a:solidFill>
        <a:ln>
          <a:noFill/>
        </a:ln>
        <a:effectLst/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899EDAA-FFA4-4B10-9AB2-53F5F7B3BDEC}">
      <dsp:nvSpPr>
        <dsp:cNvPr id="0" name=""/>
        <dsp:cNvSpPr/>
      </dsp:nvSpPr>
      <dsp:spPr>
        <a:xfrm>
          <a:off x="1280312" y="1666584"/>
          <a:ext cx="2220527" cy="1332316"/>
        </a:xfrm>
        <a:prstGeom prst="roundRect">
          <a:avLst>
            <a:gd name="adj" fmla="val 10000"/>
          </a:avLst>
        </a:prstGeom>
        <a:solidFill>
          <a:schemeClr val="accent4">
            <a:hueOff val="1299462"/>
            <a:satOff val="-5996"/>
            <a:lumOff val="221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319334" y="1705606"/>
        <a:ext cx="2142483" cy="1254272"/>
      </dsp:txXfrm>
    </dsp:sp>
    <dsp:sp modelId="{27127A91-EDB4-4FBE-B8CB-509D90395A2E}">
      <dsp:nvSpPr>
        <dsp:cNvPr id="0" name=""/>
        <dsp:cNvSpPr/>
      </dsp:nvSpPr>
      <dsp:spPr>
        <a:xfrm>
          <a:off x="1731897" y="3557772"/>
          <a:ext cx="2945821" cy="199847"/>
        </a:xfrm>
        <a:prstGeom prst="rect">
          <a:avLst/>
        </a:prstGeom>
        <a:solidFill>
          <a:schemeClr val="accent4">
            <a:hueOff val="2970198"/>
            <a:satOff val="-13705"/>
            <a:lumOff val="504"/>
            <a:alphaOff val="0"/>
          </a:schemeClr>
        </a:solidFill>
        <a:ln>
          <a:noFill/>
        </a:ln>
        <a:effectLst/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8342F26-F93F-4913-AF03-F344F17814AA}">
      <dsp:nvSpPr>
        <dsp:cNvPr id="0" name=""/>
        <dsp:cNvSpPr/>
      </dsp:nvSpPr>
      <dsp:spPr>
        <a:xfrm>
          <a:off x="1280312" y="3331980"/>
          <a:ext cx="2220527" cy="1332316"/>
        </a:xfrm>
        <a:prstGeom prst="roundRect">
          <a:avLst>
            <a:gd name="adj" fmla="val 1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小飛龍</a:t>
          </a:r>
          <a:endParaRPr lang="zh-TW" altLang="en-US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319334" y="3371002"/>
        <a:ext cx="2142483" cy="1254272"/>
      </dsp:txXfrm>
    </dsp:sp>
    <dsp:sp modelId="{46A72CAA-87AF-4716-91BE-6F55EA59B823}">
      <dsp:nvSpPr>
        <dsp:cNvPr id="0" name=""/>
        <dsp:cNvSpPr/>
      </dsp:nvSpPr>
      <dsp:spPr>
        <a:xfrm rot="16200000">
          <a:off x="3852501" y="2725075"/>
          <a:ext cx="1657916" cy="199847"/>
        </a:xfrm>
        <a:prstGeom prst="rect">
          <a:avLst/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>
          <a:noFill/>
        </a:ln>
        <a:effectLst/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E92DA89-CD91-4C49-9BF6-3D9AF3DEC6CF}">
      <dsp:nvSpPr>
        <dsp:cNvPr id="0" name=""/>
        <dsp:cNvSpPr/>
      </dsp:nvSpPr>
      <dsp:spPr>
        <a:xfrm>
          <a:off x="4233614" y="3331980"/>
          <a:ext cx="2220527" cy="1332316"/>
        </a:xfrm>
        <a:prstGeom prst="roundRect">
          <a:avLst>
            <a:gd name="adj" fmla="val 10000"/>
          </a:avLst>
        </a:prstGeom>
        <a:solidFill>
          <a:schemeClr val="accent4">
            <a:hueOff val="3898385"/>
            <a:satOff val="-17988"/>
            <a:lumOff val="662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72636" y="3371002"/>
        <a:ext cx="2142483" cy="1254272"/>
      </dsp:txXfrm>
    </dsp:sp>
    <dsp:sp modelId="{2B5FAAAD-F528-45AF-9C0F-5011F676BCFB}">
      <dsp:nvSpPr>
        <dsp:cNvPr id="0" name=""/>
        <dsp:cNvSpPr/>
      </dsp:nvSpPr>
      <dsp:spPr>
        <a:xfrm rot="16200000">
          <a:off x="3852501" y="1059679"/>
          <a:ext cx="1657916" cy="199847"/>
        </a:xfrm>
        <a:prstGeom prst="rect">
          <a:avLst/>
        </a:prstGeom>
        <a:solidFill>
          <a:schemeClr val="accent4">
            <a:hueOff val="5940396"/>
            <a:satOff val="-27410"/>
            <a:lumOff val="1009"/>
            <a:alphaOff val="0"/>
          </a:schemeClr>
        </a:solidFill>
        <a:ln>
          <a:noFill/>
        </a:ln>
        <a:effectLst/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24EDDA0-E73D-454E-9DAE-1F668E650A5C}">
      <dsp:nvSpPr>
        <dsp:cNvPr id="0" name=""/>
        <dsp:cNvSpPr/>
      </dsp:nvSpPr>
      <dsp:spPr>
        <a:xfrm>
          <a:off x="4233614" y="1666584"/>
          <a:ext cx="2220527" cy="1332316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叢林吼吼樹屋</a:t>
          </a:r>
          <a:endParaRPr lang="zh-TW" altLang="en-US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72636" y="1705606"/>
        <a:ext cx="2142483" cy="1254272"/>
      </dsp:txXfrm>
    </dsp:sp>
    <dsp:sp modelId="{8845EA1A-3158-40D9-95BC-81EE9A14751B}">
      <dsp:nvSpPr>
        <dsp:cNvPr id="0" name=""/>
        <dsp:cNvSpPr/>
      </dsp:nvSpPr>
      <dsp:spPr>
        <a:xfrm>
          <a:off x="4685199" y="226981"/>
          <a:ext cx="2945821" cy="199847"/>
        </a:xfrm>
        <a:prstGeom prst="rect">
          <a:avLst/>
        </a:prstGeom>
        <a:solidFill>
          <a:schemeClr val="accent4">
            <a:hueOff val="7425494"/>
            <a:satOff val="-34263"/>
            <a:lumOff val="1261"/>
            <a:alphaOff val="0"/>
          </a:schemeClr>
        </a:solidFill>
        <a:ln>
          <a:noFill/>
        </a:ln>
        <a:effectLst/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FE0D208-2F55-42AF-9025-2BAC0FED4B2B}">
      <dsp:nvSpPr>
        <dsp:cNvPr id="0" name=""/>
        <dsp:cNvSpPr/>
      </dsp:nvSpPr>
      <dsp:spPr>
        <a:xfrm>
          <a:off x="4233614" y="1189"/>
          <a:ext cx="2220527" cy="1332316"/>
        </a:xfrm>
        <a:prstGeom prst="roundRect">
          <a:avLst>
            <a:gd name="adj" fmla="val 10000"/>
          </a:avLst>
        </a:prstGeom>
        <a:solidFill>
          <a:schemeClr val="accent4">
            <a:hueOff val="6497308"/>
            <a:satOff val="-29980"/>
            <a:lumOff val="1103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12:00</a:t>
          </a:r>
          <a:r>
            <a:rPr lang="zh-TW" altLang="en-US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午餐</a:t>
          </a:r>
          <a:endParaRPr lang="zh-TW" altLang="en-US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72636" y="40211"/>
        <a:ext cx="2142483" cy="1254272"/>
      </dsp:txXfrm>
    </dsp:sp>
    <dsp:sp modelId="{0DCBAA66-A109-448E-831E-3660B094CC13}">
      <dsp:nvSpPr>
        <dsp:cNvPr id="0" name=""/>
        <dsp:cNvSpPr/>
      </dsp:nvSpPr>
      <dsp:spPr>
        <a:xfrm rot="5400000">
          <a:off x="6805802" y="1059679"/>
          <a:ext cx="1657916" cy="199847"/>
        </a:xfrm>
        <a:prstGeom prst="rect">
          <a:avLst/>
        </a:prstGeom>
        <a:solidFill>
          <a:schemeClr val="accent4">
            <a:hueOff val="8910593"/>
            <a:satOff val="-41115"/>
            <a:lumOff val="1513"/>
            <a:alphaOff val="0"/>
          </a:schemeClr>
        </a:solidFill>
        <a:ln>
          <a:noFill/>
        </a:ln>
        <a:effectLst/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AB22639-FB37-4A37-B79B-0ADB362A5565}">
      <dsp:nvSpPr>
        <dsp:cNvPr id="0" name=""/>
        <dsp:cNvSpPr/>
      </dsp:nvSpPr>
      <dsp:spPr>
        <a:xfrm>
          <a:off x="7186915" y="1189"/>
          <a:ext cx="2220527" cy="1332316"/>
        </a:xfrm>
        <a:prstGeom prst="roundRect">
          <a:avLst>
            <a:gd name="adj" fmla="val 1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摩天輪</a:t>
          </a:r>
          <a:endParaRPr lang="zh-TW" altLang="en-US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7225937" y="40211"/>
        <a:ext cx="2142483" cy="1254272"/>
      </dsp:txXfrm>
    </dsp:sp>
    <dsp:sp modelId="{39CCA394-545C-41A1-80F4-798B2ED0B6FB}">
      <dsp:nvSpPr>
        <dsp:cNvPr id="0" name=""/>
        <dsp:cNvSpPr/>
      </dsp:nvSpPr>
      <dsp:spPr>
        <a:xfrm rot="5289111">
          <a:off x="6850646" y="2705940"/>
          <a:ext cx="1620490" cy="199847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6E7DF92-4FE9-436D-8EA9-924957739D64}">
      <dsp:nvSpPr>
        <dsp:cNvPr id="0" name=""/>
        <dsp:cNvSpPr/>
      </dsp:nvSpPr>
      <dsp:spPr>
        <a:xfrm>
          <a:off x="7186915" y="1666584"/>
          <a:ext cx="2220527" cy="1332316"/>
        </a:xfrm>
        <a:prstGeom prst="roundRect">
          <a:avLst>
            <a:gd name="adj" fmla="val 10000"/>
          </a:avLst>
        </a:prstGeom>
        <a:solidFill>
          <a:schemeClr val="accent4">
            <a:hueOff val="9096231"/>
            <a:satOff val="-41972"/>
            <a:lumOff val="1544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星空小飛碟</a:t>
          </a:r>
          <a:endParaRPr lang="zh-TW" altLang="en-US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7225937" y="1705606"/>
        <a:ext cx="2142483" cy="1254272"/>
      </dsp:txXfrm>
    </dsp:sp>
    <dsp:sp modelId="{21EB29B5-B37B-45D5-A360-1535BCDD935C}">
      <dsp:nvSpPr>
        <dsp:cNvPr id="0" name=""/>
        <dsp:cNvSpPr/>
      </dsp:nvSpPr>
      <dsp:spPr>
        <a:xfrm>
          <a:off x="7242917" y="3289972"/>
          <a:ext cx="2220527" cy="1332316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16:00</a:t>
          </a:r>
          <a:r>
            <a:rPr lang="zh-TW" altLang="en-US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回家</a:t>
          </a:r>
          <a:endParaRPr lang="zh-TW" altLang="en-US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7281939" y="3328994"/>
        <a:ext cx="2142483" cy="12542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664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66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65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45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461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95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536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76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463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025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19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rgbClr val="00FFFF"/>
            </a:gs>
            <a:gs pos="60000">
              <a:srgbClr val="FF0066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91134-C92A-4BF0-9890-CF5CA60A6CC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5438B-375E-42D4-9391-0FEAE96A3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70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兒童樂園一日遊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405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行程規劃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894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行程表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226253"/>
              </p:ext>
            </p:extLst>
          </p:nvPr>
        </p:nvGraphicFramePr>
        <p:xfrm>
          <a:off x="838200" y="1825625"/>
          <a:ext cx="10687756" cy="4665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182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票價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719557"/>
              </p:ext>
            </p:extLst>
          </p:nvPr>
        </p:nvGraphicFramePr>
        <p:xfrm>
          <a:off x="838196" y="2250831"/>
          <a:ext cx="11049006" cy="4023360"/>
        </p:xfrm>
        <a:graphic>
          <a:graphicData uri="http://schemas.openxmlformats.org/drawingml/2006/table">
            <a:tbl>
              <a:tblPr/>
              <a:tblGrid>
                <a:gridCol w="1657351">
                  <a:extLst>
                    <a:ext uri="{9D8B030D-6E8A-4147-A177-3AD203B41FA5}">
                      <a16:colId xmlns:a16="http://schemas.microsoft.com/office/drawing/2014/main" val="3824934959"/>
                    </a:ext>
                  </a:extLst>
                </a:gridCol>
                <a:gridCol w="1657351">
                  <a:extLst>
                    <a:ext uri="{9D8B030D-6E8A-4147-A177-3AD203B41FA5}">
                      <a16:colId xmlns:a16="http://schemas.microsoft.com/office/drawing/2014/main" val="1482315773"/>
                    </a:ext>
                  </a:extLst>
                </a:gridCol>
                <a:gridCol w="1657351">
                  <a:extLst>
                    <a:ext uri="{9D8B030D-6E8A-4147-A177-3AD203B41FA5}">
                      <a16:colId xmlns:a16="http://schemas.microsoft.com/office/drawing/2014/main" val="3783517772"/>
                    </a:ext>
                  </a:extLst>
                </a:gridCol>
                <a:gridCol w="1657351">
                  <a:extLst>
                    <a:ext uri="{9D8B030D-6E8A-4147-A177-3AD203B41FA5}">
                      <a16:colId xmlns:a16="http://schemas.microsoft.com/office/drawing/2014/main" val="682432776"/>
                    </a:ext>
                  </a:extLst>
                </a:gridCol>
                <a:gridCol w="1657351">
                  <a:extLst>
                    <a:ext uri="{9D8B030D-6E8A-4147-A177-3AD203B41FA5}">
                      <a16:colId xmlns:a16="http://schemas.microsoft.com/office/drawing/2014/main" val="2213341810"/>
                    </a:ext>
                  </a:extLst>
                </a:gridCol>
                <a:gridCol w="1657351">
                  <a:extLst>
                    <a:ext uri="{9D8B030D-6E8A-4147-A177-3AD203B41FA5}">
                      <a16:colId xmlns:a16="http://schemas.microsoft.com/office/drawing/2014/main" val="3657481595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3151069704"/>
                    </a:ext>
                  </a:extLst>
                </a:gridCol>
              </a:tblGrid>
              <a:tr h="74969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新中特黑" panose="020B0609010101010101" pitchFamily="49" charset="-120"/>
                          <a:ea typeface="文鼎新中特黑" panose="020B0609010101010101" pitchFamily="49" charset="-120"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文鼎新中特黑" panose="020B0609010101010101" pitchFamily="49" charset="-120"/>
                          <a:ea typeface="文鼎新中特黑" panose="020B0609010101010101" pitchFamily="49" charset="-120"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  <a:latin typeface="文鼎新中特黑" panose="020B0609010101010101" pitchFamily="49" charset="-120"/>
                          <a:ea typeface="文鼎新中特黑" panose="020B0609010101010101" pitchFamily="49" charset="-120"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文鼎新中特黑" panose="020B0609010101010101" pitchFamily="49" charset="-120"/>
                          <a:ea typeface="文鼎新中特黑" panose="020B0609010101010101" pitchFamily="49" charset="-120"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新中特黑" panose="020B0609010101010101" pitchFamily="49" charset="-120"/>
                        <a:ea typeface="文鼎新中特黑" panose="020B0609010101010101" pitchFamily="49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092182"/>
                  </a:ext>
                </a:extLst>
              </a:tr>
              <a:tr h="18613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760193"/>
                  </a:ext>
                </a:extLst>
              </a:tr>
              <a:tr h="1412341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票價</a:t>
                      </a:r>
                      <a:br>
                        <a:rPr lang="zh-TW" altLang="en-US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</a:br>
                      <a:r>
                        <a:rPr lang="en-US" altLang="zh-TW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(</a:t>
                      </a:r>
                      <a:r>
                        <a:rPr lang="zh-TW" altLang="en-US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元，含稅</a:t>
                      </a:r>
                      <a:r>
                        <a:rPr lang="en-US" altLang="zh-TW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30</a:t>
                      </a:r>
                      <a:r>
                        <a:rPr lang="zh-TW" altLang="en-US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人</a:t>
                      </a:r>
                      <a:br>
                        <a:rPr lang="zh-TW" altLang="en-US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</a:br>
                      <a:r>
                        <a:rPr lang="zh-TW" altLang="en-US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俏黑體P" panose="020B0602010101010101" pitchFamily="34" charset="-120"/>
                          <a:ea typeface="文鼎俏黑體P" panose="020B0602010101010101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2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55600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尋寶船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仿木造古戰船的造型，以左右擺盪凌空飛渡，體驗離心力的刺激感。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 rot="565965">
            <a:off x="6541015" y="3092375"/>
            <a:ext cx="4445558" cy="3334169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216106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舊有龍鳳船的改良版，以四條可愛飛龍相互追逐為主題之傾斜轉盤可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360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度旋轉，更好玩更刺激。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829993"/>
            <a:ext cx="5582124" cy="41865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1956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兒童新樂園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https://www.tcap.taipei/cp.aspx?n=57F1A46B66881160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9568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兒童新樂園簡介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24298" y="1917383"/>
            <a:ext cx="8342084" cy="469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27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188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文鼎俏黑體P</vt:lpstr>
      <vt:lpstr>文鼎甜妞體P</vt:lpstr>
      <vt:lpstr>文鼎新中特黑</vt:lpstr>
      <vt:lpstr>新細明體</vt:lpstr>
      <vt:lpstr>Arial</vt:lpstr>
      <vt:lpstr>Calibri</vt:lpstr>
      <vt:lpstr>Calibri Light</vt:lpstr>
      <vt:lpstr>Office 佈景主題</vt:lpstr>
      <vt:lpstr>兒童樂園一日遊</vt:lpstr>
      <vt:lpstr>行程表</vt:lpstr>
      <vt:lpstr>票價</vt:lpstr>
      <vt:lpstr>尋寶船</vt:lpstr>
      <vt:lpstr>小飛龍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9</cp:revision>
  <dcterms:created xsi:type="dcterms:W3CDTF">2021-12-28T03:36:47Z</dcterms:created>
  <dcterms:modified xsi:type="dcterms:W3CDTF">2022-01-11T03:42:56Z</dcterms:modified>
</cp:coreProperties>
</file>