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66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DDAB41-E08B-4313-BFEA-2FC2C732411B}" type="doc">
      <dgm:prSet loTypeId="urn:microsoft.com/office/officeart/2005/8/layout/bProcess4" loCatId="process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B4A2CE9-FCD0-4FBB-8579-BAC1A7324DFD}">
      <dgm:prSet phldrT="[文字]"/>
      <dgm:spPr/>
      <dgm:t>
        <a:bodyPr/>
        <a:lstStyle/>
        <a:p>
          <a:r>
            <a:rPr lang="en-US" altLang="zh-TW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7:00</a:t>
          </a:r>
        </a:p>
        <a:p>
          <a:r>
            <a:rPr lang="zh-TW" altLang="en-US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起床</a:t>
          </a:r>
          <a:endParaRPr lang="zh-TW" altLang="en-US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F9E0C55-0DFF-4EE1-89D5-78DC06A728C8}" type="parTrans" cxnId="{9DA02DA4-BB81-40EA-BBA5-FFBA96F574C2}">
      <dgm:prSet/>
      <dgm:spPr/>
      <dgm:t>
        <a:bodyPr/>
        <a:lstStyle/>
        <a:p>
          <a:endParaRPr lang="zh-TW" altLang="en-US"/>
        </a:p>
      </dgm:t>
    </dgm:pt>
    <dgm:pt modelId="{C32DD5BF-D6F3-440A-BAD1-1BBC92000A20}" type="sibTrans" cxnId="{9DA02DA4-BB81-40EA-BBA5-FFBA96F574C2}">
      <dgm:prSet/>
      <dgm:spPr/>
      <dgm:t>
        <a:bodyPr/>
        <a:lstStyle/>
        <a:p>
          <a:endParaRPr lang="zh-TW" altLang="en-US"/>
        </a:p>
      </dgm:t>
    </dgm:pt>
    <dgm:pt modelId="{C7D85B56-681F-49D5-9343-5C37D1A0BEC1}">
      <dgm:prSet phldrT="[文字]"/>
      <dgm:spPr/>
      <dgm:t>
        <a:bodyPr/>
        <a:lstStyle/>
        <a:p>
          <a:r>
            <a:rPr lang="en-US" altLang="zh-TW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9:00</a:t>
          </a:r>
          <a:r>
            <a:rPr lang="zh-TW" altLang="en-US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開始遊玩</a:t>
          </a:r>
          <a:endParaRPr lang="en-US" altLang="zh-TW" dirty="0" smtClean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9DA7E9E-C387-4ADD-8CF6-BDB571B2A61B}" type="parTrans" cxnId="{C1439053-B60B-4EFE-A5E5-7E8B7647D914}">
      <dgm:prSet/>
      <dgm:spPr/>
      <dgm:t>
        <a:bodyPr/>
        <a:lstStyle/>
        <a:p>
          <a:endParaRPr lang="zh-TW" altLang="en-US"/>
        </a:p>
      </dgm:t>
    </dgm:pt>
    <dgm:pt modelId="{0740402A-5EDA-4CF5-83E2-D0C1D37A7504}" type="sibTrans" cxnId="{C1439053-B60B-4EFE-A5E5-7E8B7647D914}">
      <dgm:prSet/>
      <dgm:spPr/>
      <dgm:t>
        <a:bodyPr/>
        <a:lstStyle/>
        <a:p>
          <a:endParaRPr lang="zh-TW" altLang="en-US"/>
        </a:p>
      </dgm:t>
    </dgm:pt>
    <dgm:pt modelId="{8B81008E-DD6E-4FDC-8B5D-5CA478887A4C}">
      <dgm:prSet phldrT="[文字]"/>
      <dgm:spPr/>
      <dgm:t>
        <a:bodyPr/>
        <a:lstStyle/>
        <a:p>
          <a:r>
            <a:rPr lang="zh-TW" altLang="en-US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尋寶船</a:t>
          </a:r>
          <a:endParaRPr lang="zh-TW" altLang="en-US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50B014F-B4A5-448D-8A43-B3A75053A297}" type="parTrans" cxnId="{16028B02-7A3A-4EF8-85DA-745887BBD97B}">
      <dgm:prSet/>
      <dgm:spPr/>
      <dgm:t>
        <a:bodyPr/>
        <a:lstStyle/>
        <a:p>
          <a:endParaRPr lang="zh-TW" altLang="en-US"/>
        </a:p>
      </dgm:t>
    </dgm:pt>
    <dgm:pt modelId="{3E19137E-6BE2-4325-9102-537D95F56827}" type="sibTrans" cxnId="{16028B02-7A3A-4EF8-85DA-745887BBD97B}">
      <dgm:prSet/>
      <dgm:spPr/>
      <dgm:t>
        <a:bodyPr/>
        <a:lstStyle/>
        <a:p>
          <a:endParaRPr lang="zh-TW" altLang="en-US"/>
        </a:p>
      </dgm:t>
    </dgm:pt>
    <dgm:pt modelId="{4339E6EE-0165-4D86-9F96-54283EB2DE4F}">
      <dgm:prSet phldrT="[文字]"/>
      <dgm:spPr/>
      <dgm:t>
        <a:bodyPr/>
        <a:lstStyle/>
        <a:p>
          <a:r>
            <a:rPr lang="zh-TW" altLang="en-US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摩天輪</a:t>
          </a:r>
          <a:endParaRPr lang="zh-TW" altLang="en-US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C3916C7-1E04-4A94-B76F-EAF83B6322E3}" type="parTrans" cxnId="{48B551D7-F97D-403D-B11A-F97F6FE09BE3}">
      <dgm:prSet/>
      <dgm:spPr/>
      <dgm:t>
        <a:bodyPr/>
        <a:lstStyle/>
        <a:p>
          <a:endParaRPr lang="zh-TW" altLang="en-US"/>
        </a:p>
      </dgm:t>
    </dgm:pt>
    <dgm:pt modelId="{15F9161D-8B45-4C62-AA95-0CE2CB13CF8A}" type="sibTrans" cxnId="{48B551D7-F97D-403D-B11A-F97F6FE09BE3}">
      <dgm:prSet/>
      <dgm:spPr/>
      <dgm:t>
        <a:bodyPr/>
        <a:lstStyle/>
        <a:p>
          <a:endParaRPr lang="zh-TW" altLang="en-US"/>
        </a:p>
      </dgm:t>
    </dgm:pt>
    <dgm:pt modelId="{22667C50-C06E-491B-B06F-2C8879F070CB}">
      <dgm:prSet phldrT="[文字]"/>
      <dgm:spPr/>
      <dgm:t>
        <a:bodyPr/>
        <a:lstStyle/>
        <a:p>
          <a:r>
            <a:rPr lang="zh-TW" altLang="en-US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宇宙迴旋</a:t>
          </a:r>
          <a:endParaRPr lang="zh-TW" altLang="en-US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72C0B96-53E7-4751-84C4-65FA83FB9D16}" type="parTrans" cxnId="{0DC35400-C55B-4600-BF42-3B477E7FBBDB}">
      <dgm:prSet/>
      <dgm:spPr/>
      <dgm:t>
        <a:bodyPr/>
        <a:lstStyle/>
        <a:p>
          <a:endParaRPr lang="zh-TW" altLang="en-US"/>
        </a:p>
      </dgm:t>
    </dgm:pt>
    <dgm:pt modelId="{2AB8C5A7-B6F1-4179-B64E-95DAEE5F7EA3}" type="sibTrans" cxnId="{0DC35400-C55B-4600-BF42-3B477E7FBBDB}">
      <dgm:prSet/>
      <dgm:spPr/>
      <dgm:t>
        <a:bodyPr/>
        <a:lstStyle/>
        <a:p>
          <a:endParaRPr lang="zh-TW" altLang="en-US"/>
        </a:p>
      </dgm:t>
    </dgm:pt>
    <dgm:pt modelId="{C8DBFB02-B01E-4D36-A3EF-F250DFA2C7B2}">
      <dgm:prSet phldrT="[文字]"/>
      <dgm:spPr/>
      <dgm:t>
        <a:bodyPr/>
        <a:lstStyle/>
        <a:p>
          <a:r>
            <a:rPr lang="zh-TW" altLang="en-US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魔法星際飛車</a:t>
          </a:r>
          <a:br>
            <a:rPr lang="zh-TW" altLang="en-US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</a:br>
          <a:endParaRPr lang="zh-TW" altLang="en-US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82B441D-BDB8-4C74-BFBD-6324240FDB4A}" type="parTrans" cxnId="{E3A71901-9E2C-47EB-8EFE-7E849AAF043A}">
      <dgm:prSet/>
      <dgm:spPr/>
      <dgm:t>
        <a:bodyPr/>
        <a:lstStyle/>
        <a:p>
          <a:endParaRPr lang="zh-TW" altLang="en-US"/>
        </a:p>
      </dgm:t>
    </dgm:pt>
    <dgm:pt modelId="{D940B8A1-42F5-4117-939A-D08776AF15A9}" type="sibTrans" cxnId="{E3A71901-9E2C-47EB-8EFE-7E849AAF043A}">
      <dgm:prSet/>
      <dgm:spPr/>
      <dgm:t>
        <a:bodyPr/>
        <a:lstStyle/>
        <a:p>
          <a:endParaRPr lang="zh-TW" altLang="en-US"/>
        </a:p>
      </dgm:t>
    </dgm:pt>
    <dgm:pt modelId="{D4175725-D97F-4E97-AF70-CF866064B7E7}">
      <dgm:prSet phldrT="[文字]"/>
      <dgm:spPr/>
      <dgm:t>
        <a:bodyPr/>
        <a:lstStyle/>
        <a:p>
          <a:r>
            <a:rPr lang="en-US" altLang="zh-TW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12:00</a:t>
          </a:r>
          <a:r>
            <a:rPr lang="zh-TW" altLang="en-US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吃午餐</a:t>
          </a:r>
          <a:endParaRPr lang="zh-TW" altLang="en-US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0342FEF-E0F2-4F19-885A-92E639CABC3A}" type="parTrans" cxnId="{9AA5BC66-6D86-45F5-846D-C7EF417A7598}">
      <dgm:prSet/>
      <dgm:spPr/>
      <dgm:t>
        <a:bodyPr/>
        <a:lstStyle/>
        <a:p>
          <a:endParaRPr lang="zh-TW" altLang="en-US"/>
        </a:p>
      </dgm:t>
    </dgm:pt>
    <dgm:pt modelId="{1323F63C-A7B0-4623-94A3-486D836FD653}" type="sibTrans" cxnId="{9AA5BC66-6D86-45F5-846D-C7EF417A7598}">
      <dgm:prSet/>
      <dgm:spPr/>
      <dgm:t>
        <a:bodyPr/>
        <a:lstStyle/>
        <a:p>
          <a:endParaRPr lang="zh-TW" altLang="en-US"/>
        </a:p>
      </dgm:t>
    </dgm:pt>
    <dgm:pt modelId="{214A342A-70E9-4D0C-BE2D-B1895B63CA17}">
      <dgm:prSet phldrT="[文字]"/>
      <dgm:spPr/>
      <dgm:t>
        <a:bodyPr/>
        <a:lstStyle/>
        <a:p>
          <a:r>
            <a:rPr lang="zh-TW" altLang="en-US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密室逃脫</a:t>
          </a:r>
          <a:endParaRPr lang="zh-TW" altLang="en-US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9E2402E-8712-457E-AEB6-428BBE21A9A5}" type="parTrans" cxnId="{8CED669D-D253-4901-8739-3B698A751390}">
      <dgm:prSet/>
      <dgm:spPr/>
      <dgm:t>
        <a:bodyPr/>
        <a:lstStyle/>
        <a:p>
          <a:endParaRPr lang="zh-TW" altLang="en-US"/>
        </a:p>
      </dgm:t>
    </dgm:pt>
    <dgm:pt modelId="{F9A2A876-AE23-4700-B0FB-B4BB06DC9050}" type="sibTrans" cxnId="{8CED669D-D253-4901-8739-3B698A751390}">
      <dgm:prSet/>
      <dgm:spPr/>
      <dgm:t>
        <a:bodyPr/>
        <a:lstStyle/>
        <a:p>
          <a:endParaRPr lang="zh-TW" altLang="en-US"/>
        </a:p>
      </dgm:t>
    </dgm:pt>
    <dgm:pt modelId="{B7E94EDA-0148-48CF-9501-ED565AF601CD}">
      <dgm:prSet phldrT="[文字]"/>
      <dgm:spPr/>
      <dgm:t>
        <a:bodyPr/>
        <a:lstStyle/>
        <a:p>
          <a:r>
            <a:rPr lang="en-US" altLang="zh-TW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4:00</a:t>
          </a:r>
          <a:r>
            <a:rPr lang="zh-TW" altLang="en-US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回家</a:t>
          </a:r>
          <a:endParaRPr lang="zh-TW" altLang="en-US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3BFDB7C-D9B1-4269-B3D0-A455F0EA4586}" type="parTrans" cxnId="{0D3EEA4D-EBFF-44A7-B496-CBDB146E4713}">
      <dgm:prSet/>
      <dgm:spPr/>
      <dgm:t>
        <a:bodyPr/>
        <a:lstStyle/>
        <a:p>
          <a:endParaRPr lang="zh-TW" altLang="en-US"/>
        </a:p>
      </dgm:t>
    </dgm:pt>
    <dgm:pt modelId="{C358030F-3226-4F90-B49A-EED86097F455}" type="sibTrans" cxnId="{0D3EEA4D-EBFF-44A7-B496-CBDB146E4713}">
      <dgm:prSet/>
      <dgm:spPr/>
      <dgm:t>
        <a:bodyPr/>
        <a:lstStyle/>
        <a:p>
          <a:endParaRPr lang="zh-TW" altLang="en-US"/>
        </a:p>
      </dgm:t>
    </dgm:pt>
    <dgm:pt modelId="{E28BC2E5-169E-4F73-AC6B-A3FAD8A4958C}" type="pres">
      <dgm:prSet presAssocID="{3CDDAB41-E08B-4313-BFEA-2FC2C732411B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AFD51209-C276-4135-8575-3FCF7DB1CD9B}" type="pres">
      <dgm:prSet presAssocID="{AB4A2CE9-FCD0-4FBB-8579-BAC1A7324DFD}" presName="compNode" presStyleCnt="0"/>
      <dgm:spPr/>
    </dgm:pt>
    <dgm:pt modelId="{813C40C6-9B8F-4384-9F2F-DC49A3C2AD9A}" type="pres">
      <dgm:prSet presAssocID="{AB4A2CE9-FCD0-4FBB-8579-BAC1A7324DFD}" presName="dummyConnPt" presStyleCnt="0"/>
      <dgm:spPr/>
    </dgm:pt>
    <dgm:pt modelId="{6ECC39A9-5B9C-4B46-980B-E4203B0651A0}" type="pres">
      <dgm:prSet presAssocID="{AB4A2CE9-FCD0-4FBB-8579-BAC1A7324DFD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B07F41-5878-4F8B-82C0-D009C01EDD20}" type="pres">
      <dgm:prSet presAssocID="{C32DD5BF-D6F3-440A-BAD1-1BBC92000A20}" presName="sibTrans" presStyleLbl="bgSibTrans2D1" presStyleIdx="0" presStyleCnt="8"/>
      <dgm:spPr/>
      <dgm:t>
        <a:bodyPr/>
        <a:lstStyle/>
        <a:p>
          <a:endParaRPr lang="zh-TW" altLang="en-US"/>
        </a:p>
      </dgm:t>
    </dgm:pt>
    <dgm:pt modelId="{8AB184D8-E589-4A73-BD0D-A029AC17D58F}" type="pres">
      <dgm:prSet presAssocID="{C7D85B56-681F-49D5-9343-5C37D1A0BEC1}" presName="compNode" presStyleCnt="0"/>
      <dgm:spPr/>
    </dgm:pt>
    <dgm:pt modelId="{4FC70AA7-F1E4-4A07-8B3B-72190D7CEF48}" type="pres">
      <dgm:prSet presAssocID="{C7D85B56-681F-49D5-9343-5C37D1A0BEC1}" presName="dummyConnPt" presStyleCnt="0"/>
      <dgm:spPr/>
    </dgm:pt>
    <dgm:pt modelId="{A912D228-B658-4391-B576-AFB79B550769}" type="pres">
      <dgm:prSet presAssocID="{C7D85B56-681F-49D5-9343-5C37D1A0BEC1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8F6493-5B7D-401C-BA50-DFBF3D42308B}" type="pres">
      <dgm:prSet presAssocID="{0740402A-5EDA-4CF5-83E2-D0C1D37A7504}" presName="sibTrans" presStyleLbl="bgSibTrans2D1" presStyleIdx="1" presStyleCnt="8"/>
      <dgm:spPr/>
      <dgm:t>
        <a:bodyPr/>
        <a:lstStyle/>
        <a:p>
          <a:endParaRPr lang="zh-TW" altLang="en-US"/>
        </a:p>
      </dgm:t>
    </dgm:pt>
    <dgm:pt modelId="{66F532D3-28BA-4AC6-9A3B-9C48F67839BE}" type="pres">
      <dgm:prSet presAssocID="{8B81008E-DD6E-4FDC-8B5D-5CA478887A4C}" presName="compNode" presStyleCnt="0"/>
      <dgm:spPr/>
    </dgm:pt>
    <dgm:pt modelId="{AC1785A8-E418-463D-B978-A53FA86D6303}" type="pres">
      <dgm:prSet presAssocID="{8B81008E-DD6E-4FDC-8B5D-5CA478887A4C}" presName="dummyConnPt" presStyleCnt="0"/>
      <dgm:spPr/>
    </dgm:pt>
    <dgm:pt modelId="{2C131BE6-6981-4BF5-8BE8-7C1C0D52CE51}" type="pres">
      <dgm:prSet presAssocID="{8B81008E-DD6E-4FDC-8B5D-5CA478887A4C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822870-635B-40EC-8417-CF832B246128}" type="pres">
      <dgm:prSet presAssocID="{3E19137E-6BE2-4325-9102-537D95F56827}" presName="sibTrans" presStyleLbl="bgSibTrans2D1" presStyleIdx="2" presStyleCnt="8"/>
      <dgm:spPr/>
      <dgm:t>
        <a:bodyPr/>
        <a:lstStyle/>
        <a:p>
          <a:endParaRPr lang="zh-TW" altLang="en-US"/>
        </a:p>
      </dgm:t>
    </dgm:pt>
    <dgm:pt modelId="{B08BC075-C1D8-4A9A-8ADA-58E7BAC3D28D}" type="pres">
      <dgm:prSet presAssocID="{4339E6EE-0165-4D86-9F96-54283EB2DE4F}" presName="compNode" presStyleCnt="0"/>
      <dgm:spPr/>
    </dgm:pt>
    <dgm:pt modelId="{BEBDE3D2-3254-491A-B992-3AFBDBEFB6D6}" type="pres">
      <dgm:prSet presAssocID="{4339E6EE-0165-4D86-9F96-54283EB2DE4F}" presName="dummyConnPt" presStyleCnt="0"/>
      <dgm:spPr/>
    </dgm:pt>
    <dgm:pt modelId="{07444A04-5271-4866-B3C0-2970B89A4319}" type="pres">
      <dgm:prSet presAssocID="{4339E6EE-0165-4D86-9F96-54283EB2DE4F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7921B3-F006-45BC-BE42-F05C9D6EF948}" type="pres">
      <dgm:prSet presAssocID="{15F9161D-8B45-4C62-AA95-0CE2CB13CF8A}" presName="sibTrans" presStyleLbl="bgSibTrans2D1" presStyleIdx="3" presStyleCnt="8"/>
      <dgm:spPr/>
      <dgm:t>
        <a:bodyPr/>
        <a:lstStyle/>
        <a:p>
          <a:endParaRPr lang="zh-TW" altLang="en-US"/>
        </a:p>
      </dgm:t>
    </dgm:pt>
    <dgm:pt modelId="{7C01F3B8-D97E-461C-B6BE-22E703BA899B}" type="pres">
      <dgm:prSet presAssocID="{22667C50-C06E-491B-B06F-2C8879F070CB}" presName="compNode" presStyleCnt="0"/>
      <dgm:spPr/>
    </dgm:pt>
    <dgm:pt modelId="{69A1253F-DB10-4F30-8511-7AB17724FD4B}" type="pres">
      <dgm:prSet presAssocID="{22667C50-C06E-491B-B06F-2C8879F070CB}" presName="dummyConnPt" presStyleCnt="0"/>
      <dgm:spPr/>
    </dgm:pt>
    <dgm:pt modelId="{471B31CF-A1FD-4E89-A02F-ED742AD8D2DE}" type="pres">
      <dgm:prSet presAssocID="{22667C50-C06E-491B-B06F-2C8879F070CB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A9F4BC-8B6B-46F3-96F1-47EBF8AA22CE}" type="pres">
      <dgm:prSet presAssocID="{2AB8C5A7-B6F1-4179-B64E-95DAEE5F7EA3}" presName="sibTrans" presStyleLbl="bgSibTrans2D1" presStyleIdx="4" presStyleCnt="8"/>
      <dgm:spPr/>
      <dgm:t>
        <a:bodyPr/>
        <a:lstStyle/>
        <a:p>
          <a:endParaRPr lang="zh-TW" altLang="en-US"/>
        </a:p>
      </dgm:t>
    </dgm:pt>
    <dgm:pt modelId="{AF577DF4-2259-442D-A419-D18FB0D37A4B}" type="pres">
      <dgm:prSet presAssocID="{C8DBFB02-B01E-4D36-A3EF-F250DFA2C7B2}" presName="compNode" presStyleCnt="0"/>
      <dgm:spPr/>
    </dgm:pt>
    <dgm:pt modelId="{C61FB1E2-0160-4D06-9B43-09F1D1BBD03B}" type="pres">
      <dgm:prSet presAssocID="{C8DBFB02-B01E-4D36-A3EF-F250DFA2C7B2}" presName="dummyConnPt" presStyleCnt="0"/>
      <dgm:spPr/>
    </dgm:pt>
    <dgm:pt modelId="{70976E48-920D-46F1-9EAA-AA1CC701F819}" type="pres">
      <dgm:prSet presAssocID="{C8DBFB02-B01E-4D36-A3EF-F250DFA2C7B2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2AC69C-7598-435D-B9E5-9887D5263FDB}" type="pres">
      <dgm:prSet presAssocID="{D940B8A1-42F5-4117-939A-D08776AF15A9}" presName="sibTrans" presStyleLbl="bgSibTrans2D1" presStyleIdx="5" presStyleCnt="8"/>
      <dgm:spPr/>
      <dgm:t>
        <a:bodyPr/>
        <a:lstStyle/>
        <a:p>
          <a:endParaRPr lang="zh-TW" altLang="en-US"/>
        </a:p>
      </dgm:t>
    </dgm:pt>
    <dgm:pt modelId="{99C35D7F-25A6-498C-B5EF-C634AE914142}" type="pres">
      <dgm:prSet presAssocID="{D4175725-D97F-4E97-AF70-CF866064B7E7}" presName="compNode" presStyleCnt="0"/>
      <dgm:spPr/>
    </dgm:pt>
    <dgm:pt modelId="{68D766C5-5159-4573-B5D9-A469C489BC2C}" type="pres">
      <dgm:prSet presAssocID="{D4175725-D97F-4E97-AF70-CF866064B7E7}" presName="dummyConnPt" presStyleCnt="0"/>
      <dgm:spPr/>
    </dgm:pt>
    <dgm:pt modelId="{58712043-CD73-4706-8AF1-4197453577D6}" type="pres">
      <dgm:prSet presAssocID="{D4175725-D97F-4E97-AF70-CF866064B7E7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05C096-84D1-409E-86BA-F94731776C17}" type="pres">
      <dgm:prSet presAssocID="{1323F63C-A7B0-4623-94A3-486D836FD653}" presName="sibTrans" presStyleLbl="bgSibTrans2D1" presStyleIdx="6" presStyleCnt="8"/>
      <dgm:spPr/>
      <dgm:t>
        <a:bodyPr/>
        <a:lstStyle/>
        <a:p>
          <a:endParaRPr lang="zh-TW" altLang="en-US"/>
        </a:p>
      </dgm:t>
    </dgm:pt>
    <dgm:pt modelId="{C31B4F5D-9511-4159-8B51-066B1E47D977}" type="pres">
      <dgm:prSet presAssocID="{214A342A-70E9-4D0C-BE2D-B1895B63CA17}" presName="compNode" presStyleCnt="0"/>
      <dgm:spPr/>
    </dgm:pt>
    <dgm:pt modelId="{2E9742D6-6C0A-4CEC-9A6F-4FC57FEED40D}" type="pres">
      <dgm:prSet presAssocID="{214A342A-70E9-4D0C-BE2D-B1895B63CA17}" presName="dummyConnPt" presStyleCnt="0"/>
      <dgm:spPr/>
    </dgm:pt>
    <dgm:pt modelId="{9DDFA6A0-B535-4C96-919E-214CF3D8A776}" type="pres">
      <dgm:prSet presAssocID="{214A342A-70E9-4D0C-BE2D-B1895B63CA17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B9C79A-1BDB-48F3-9B3E-F6F9EBAC9855}" type="pres">
      <dgm:prSet presAssocID="{F9A2A876-AE23-4700-B0FB-B4BB06DC9050}" presName="sibTrans" presStyleLbl="bgSibTrans2D1" presStyleIdx="7" presStyleCnt="8"/>
      <dgm:spPr/>
      <dgm:t>
        <a:bodyPr/>
        <a:lstStyle/>
        <a:p>
          <a:endParaRPr lang="zh-TW" altLang="en-US"/>
        </a:p>
      </dgm:t>
    </dgm:pt>
    <dgm:pt modelId="{C17DB517-35E2-4B36-804A-0F0ECB56429E}" type="pres">
      <dgm:prSet presAssocID="{B7E94EDA-0148-48CF-9501-ED565AF601CD}" presName="compNode" presStyleCnt="0"/>
      <dgm:spPr/>
    </dgm:pt>
    <dgm:pt modelId="{33274C9D-7E91-40B3-B775-A8FEC2EDAB22}" type="pres">
      <dgm:prSet presAssocID="{B7E94EDA-0148-48CF-9501-ED565AF601CD}" presName="dummyConnPt" presStyleCnt="0"/>
      <dgm:spPr/>
    </dgm:pt>
    <dgm:pt modelId="{B3F57690-906F-4BE5-B940-FA05D3408488}" type="pres">
      <dgm:prSet presAssocID="{B7E94EDA-0148-48CF-9501-ED565AF601CD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0700B6E-A429-4EF3-9ACC-A60FDA6F0B35}" type="presOf" srcId="{F9A2A876-AE23-4700-B0FB-B4BB06DC9050}" destId="{EFB9C79A-1BDB-48F3-9B3E-F6F9EBAC9855}" srcOrd="0" destOrd="0" presId="urn:microsoft.com/office/officeart/2005/8/layout/bProcess4"/>
    <dgm:cxn modelId="{0D3EEA4D-EBFF-44A7-B496-CBDB146E4713}" srcId="{3CDDAB41-E08B-4313-BFEA-2FC2C732411B}" destId="{B7E94EDA-0148-48CF-9501-ED565AF601CD}" srcOrd="8" destOrd="0" parTransId="{43BFDB7C-D9B1-4269-B3D0-A455F0EA4586}" sibTransId="{C358030F-3226-4F90-B49A-EED86097F455}"/>
    <dgm:cxn modelId="{9AA5BC66-6D86-45F5-846D-C7EF417A7598}" srcId="{3CDDAB41-E08B-4313-BFEA-2FC2C732411B}" destId="{D4175725-D97F-4E97-AF70-CF866064B7E7}" srcOrd="6" destOrd="0" parTransId="{50342FEF-E0F2-4F19-885A-92E639CABC3A}" sibTransId="{1323F63C-A7B0-4623-94A3-486D836FD653}"/>
    <dgm:cxn modelId="{B1DD95D2-5D06-42CB-BB55-97DCCA300A41}" type="presOf" srcId="{4339E6EE-0165-4D86-9F96-54283EB2DE4F}" destId="{07444A04-5271-4866-B3C0-2970B89A4319}" srcOrd="0" destOrd="0" presId="urn:microsoft.com/office/officeart/2005/8/layout/bProcess4"/>
    <dgm:cxn modelId="{16028B02-7A3A-4EF8-85DA-745887BBD97B}" srcId="{3CDDAB41-E08B-4313-BFEA-2FC2C732411B}" destId="{8B81008E-DD6E-4FDC-8B5D-5CA478887A4C}" srcOrd="2" destOrd="0" parTransId="{C50B014F-B4A5-448D-8A43-B3A75053A297}" sibTransId="{3E19137E-6BE2-4325-9102-537D95F56827}"/>
    <dgm:cxn modelId="{E3376943-1D10-47E6-BA62-5350E49813AA}" type="presOf" srcId="{D940B8A1-42F5-4117-939A-D08776AF15A9}" destId="{A02AC69C-7598-435D-B9E5-9887D5263FDB}" srcOrd="0" destOrd="0" presId="urn:microsoft.com/office/officeart/2005/8/layout/bProcess4"/>
    <dgm:cxn modelId="{0022FA23-4B17-4F4C-AEC1-3FA0223A0868}" type="presOf" srcId="{AB4A2CE9-FCD0-4FBB-8579-BAC1A7324DFD}" destId="{6ECC39A9-5B9C-4B46-980B-E4203B0651A0}" srcOrd="0" destOrd="0" presId="urn:microsoft.com/office/officeart/2005/8/layout/bProcess4"/>
    <dgm:cxn modelId="{8CED669D-D253-4901-8739-3B698A751390}" srcId="{3CDDAB41-E08B-4313-BFEA-2FC2C732411B}" destId="{214A342A-70E9-4D0C-BE2D-B1895B63CA17}" srcOrd="7" destOrd="0" parTransId="{E9E2402E-8712-457E-AEB6-428BBE21A9A5}" sibTransId="{F9A2A876-AE23-4700-B0FB-B4BB06DC9050}"/>
    <dgm:cxn modelId="{2B3D6E91-16FC-4732-87CA-65FAC4EBB88C}" type="presOf" srcId="{2AB8C5A7-B6F1-4179-B64E-95DAEE5F7EA3}" destId="{81A9F4BC-8B6B-46F3-96F1-47EBF8AA22CE}" srcOrd="0" destOrd="0" presId="urn:microsoft.com/office/officeart/2005/8/layout/bProcess4"/>
    <dgm:cxn modelId="{53DBBA33-149C-4C54-BE80-101A882F6FE3}" type="presOf" srcId="{D4175725-D97F-4E97-AF70-CF866064B7E7}" destId="{58712043-CD73-4706-8AF1-4197453577D6}" srcOrd="0" destOrd="0" presId="urn:microsoft.com/office/officeart/2005/8/layout/bProcess4"/>
    <dgm:cxn modelId="{48B551D7-F97D-403D-B11A-F97F6FE09BE3}" srcId="{3CDDAB41-E08B-4313-BFEA-2FC2C732411B}" destId="{4339E6EE-0165-4D86-9F96-54283EB2DE4F}" srcOrd="3" destOrd="0" parTransId="{DC3916C7-1E04-4A94-B76F-EAF83B6322E3}" sibTransId="{15F9161D-8B45-4C62-AA95-0CE2CB13CF8A}"/>
    <dgm:cxn modelId="{9DA02DA4-BB81-40EA-BBA5-FFBA96F574C2}" srcId="{3CDDAB41-E08B-4313-BFEA-2FC2C732411B}" destId="{AB4A2CE9-FCD0-4FBB-8579-BAC1A7324DFD}" srcOrd="0" destOrd="0" parTransId="{CF9E0C55-0DFF-4EE1-89D5-78DC06A728C8}" sibTransId="{C32DD5BF-D6F3-440A-BAD1-1BBC92000A20}"/>
    <dgm:cxn modelId="{CE6686CB-22A6-43D0-AFC0-0036D5BD0968}" type="presOf" srcId="{C8DBFB02-B01E-4D36-A3EF-F250DFA2C7B2}" destId="{70976E48-920D-46F1-9EAA-AA1CC701F819}" srcOrd="0" destOrd="0" presId="urn:microsoft.com/office/officeart/2005/8/layout/bProcess4"/>
    <dgm:cxn modelId="{C0F90DA8-B85F-4F8D-991D-966D82701EC6}" type="presOf" srcId="{C7D85B56-681F-49D5-9343-5C37D1A0BEC1}" destId="{A912D228-B658-4391-B576-AFB79B550769}" srcOrd="0" destOrd="0" presId="urn:microsoft.com/office/officeart/2005/8/layout/bProcess4"/>
    <dgm:cxn modelId="{CFBF2667-CF0B-4D84-8061-FAF5A1FC543C}" type="presOf" srcId="{C32DD5BF-D6F3-440A-BAD1-1BBC92000A20}" destId="{A0B07F41-5878-4F8B-82C0-D009C01EDD20}" srcOrd="0" destOrd="0" presId="urn:microsoft.com/office/officeart/2005/8/layout/bProcess4"/>
    <dgm:cxn modelId="{E3A71901-9E2C-47EB-8EFE-7E849AAF043A}" srcId="{3CDDAB41-E08B-4313-BFEA-2FC2C732411B}" destId="{C8DBFB02-B01E-4D36-A3EF-F250DFA2C7B2}" srcOrd="5" destOrd="0" parTransId="{A82B441D-BDB8-4C74-BFBD-6324240FDB4A}" sibTransId="{D940B8A1-42F5-4117-939A-D08776AF15A9}"/>
    <dgm:cxn modelId="{B12206D9-9C95-4D3F-B4E2-04BBE31BC814}" type="presOf" srcId="{214A342A-70E9-4D0C-BE2D-B1895B63CA17}" destId="{9DDFA6A0-B535-4C96-919E-214CF3D8A776}" srcOrd="0" destOrd="0" presId="urn:microsoft.com/office/officeart/2005/8/layout/bProcess4"/>
    <dgm:cxn modelId="{0DC35400-C55B-4600-BF42-3B477E7FBBDB}" srcId="{3CDDAB41-E08B-4313-BFEA-2FC2C732411B}" destId="{22667C50-C06E-491B-B06F-2C8879F070CB}" srcOrd="4" destOrd="0" parTransId="{D72C0B96-53E7-4751-84C4-65FA83FB9D16}" sibTransId="{2AB8C5A7-B6F1-4179-B64E-95DAEE5F7EA3}"/>
    <dgm:cxn modelId="{05B9A8DB-3646-4468-B855-C812C371DF9D}" type="presOf" srcId="{8B81008E-DD6E-4FDC-8B5D-5CA478887A4C}" destId="{2C131BE6-6981-4BF5-8BE8-7C1C0D52CE51}" srcOrd="0" destOrd="0" presId="urn:microsoft.com/office/officeart/2005/8/layout/bProcess4"/>
    <dgm:cxn modelId="{EE6F3641-795C-42E7-ABCC-33538F13021E}" type="presOf" srcId="{B7E94EDA-0148-48CF-9501-ED565AF601CD}" destId="{B3F57690-906F-4BE5-B940-FA05D3408488}" srcOrd="0" destOrd="0" presId="urn:microsoft.com/office/officeart/2005/8/layout/bProcess4"/>
    <dgm:cxn modelId="{B89B1204-462D-45B3-A8E4-82D9AC080F71}" type="presOf" srcId="{3E19137E-6BE2-4325-9102-537D95F56827}" destId="{F0822870-635B-40EC-8417-CF832B246128}" srcOrd="0" destOrd="0" presId="urn:microsoft.com/office/officeart/2005/8/layout/bProcess4"/>
    <dgm:cxn modelId="{C1439053-B60B-4EFE-A5E5-7E8B7647D914}" srcId="{3CDDAB41-E08B-4313-BFEA-2FC2C732411B}" destId="{C7D85B56-681F-49D5-9343-5C37D1A0BEC1}" srcOrd="1" destOrd="0" parTransId="{F9DA7E9E-C387-4ADD-8CF6-BDB571B2A61B}" sibTransId="{0740402A-5EDA-4CF5-83E2-D0C1D37A7504}"/>
    <dgm:cxn modelId="{480F997F-8443-4CE9-B383-3598CE998DC2}" type="presOf" srcId="{3CDDAB41-E08B-4313-BFEA-2FC2C732411B}" destId="{E28BC2E5-169E-4F73-AC6B-A3FAD8A4958C}" srcOrd="0" destOrd="0" presId="urn:microsoft.com/office/officeart/2005/8/layout/bProcess4"/>
    <dgm:cxn modelId="{8B6A8943-E8B3-400D-9FDC-EE827AECDC1B}" type="presOf" srcId="{1323F63C-A7B0-4623-94A3-486D836FD653}" destId="{3505C096-84D1-409E-86BA-F94731776C17}" srcOrd="0" destOrd="0" presId="urn:microsoft.com/office/officeart/2005/8/layout/bProcess4"/>
    <dgm:cxn modelId="{2487C260-FC60-4D9B-8E71-FFF57DA1C0B2}" type="presOf" srcId="{22667C50-C06E-491B-B06F-2C8879F070CB}" destId="{471B31CF-A1FD-4E89-A02F-ED742AD8D2DE}" srcOrd="0" destOrd="0" presId="urn:microsoft.com/office/officeart/2005/8/layout/bProcess4"/>
    <dgm:cxn modelId="{4ED25BA0-8D46-4E47-B26C-3A729610E52C}" type="presOf" srcId="{0740402A-5EDA-4CF5-83E2-D0C1D37A7504}" destId="{368F6493-5B7D-401C-BA50-DFBF3D42308B}" srcOrd="0" destOrd="0" presId="urn:microsoft.com/office/officeart/2005/8/layout/bProcess4"/>
    <dgm:cxn modelId="{649B3574-35BA-4ACB-A9A3-65489BE6E4C2}" type="presOf" srcId="{15F9161D-8B45-4C62-AA95-0CE2CB13CF8A}" destId="{B37921B3-F006-45BC-BE42-F05C9D6EF948}" srcOrd="0" destOrd="0" presId="urn:microsoft.com/office/officeart/2005/8/layout/bProcess4"/>
    <dgm:cxn modelId="{141221B8-DD8B-4B8D-BEC4-97FE337969D0}" type="presParOf" srcId="{E28BC2E5-169E-4F73-AC6B-A3FAD8A4958C}" destId="{AFD51209-C276-4135-8575-3FCF7DB1CD9B}" srcOrd="0" destOrd="0" presId="urn:microsoft.com/office/officeart/2005/8/layout/bProcess4"/>
    <dgm:cxn modelId="{3191D0D8-9E6E-47D5-B43D-C7175017E2A2}" type="presParOf" srcId="{AFD51209-C276-4135-8575-3FCF7DB1CD9B}" destId="{813C40C6-9B8F-4384-9F2F-DC49A3C2AD9A}" srcOrd="0" destOrd="0" presId="urn:microsoft.com/office/officeart/2005/8/layout/bProcess4"/>
    <dgm:cxn modelId="{405E458A-E29C-4493-9673-0D69AE86B5D7}" type="presParOf" srcId="{AFD51209-C276-4135-8575-3FCF7DB1CD9B}" destId="{6ECC39A9-5B9C-4B46-980B-E4203B0651A0}" srcOrd="1" destOrd="0" presId="urn:microsoft.com/office/officeart/2005/8/layout/bProcess4"/>
    <dgm:cxn modelId="{9AABD5E5-CABD-4BCE-A8BD-B492DD637677}" type="presParOf" srcId="{E28BC2E5-169E-4F73-AC6B-A3FAD8A4958C}" destId="{A0B07F41-5878-4F8B-82C0-D009C01EDD20}" srcOrd="1" destOrd="0" presId="urn:microsoft.com/office/officeart/2005/8/layout/bProcess4"/>
    <dgm:cxn modelId="{F2873A1E-6506-47CA-86D3-F8A9AA9D40C3}" type="presParOf" srcId="{E28BC2E5-169E-4F73-AC6B-A3FAD8A4958C}" destId="{8AB184D8-E589-4A73-BD0D-A029AC17D58F}" srcOrd="2" destOrd="0" presId="urn:microsoft.com/office/officeart/2005/8/layout/bProcess4"/>
    <dgm:cxn modelId="{0B8753DD-A4AA-430B-9C92-FC80F568258A}" type="presParOf" srcId="{8AB184D8-E589-4A73-BD0D-A029AC17D58F}" destId="{4FC70AA7-F1E4-4A07-8B3B-72190D7CEF48}" srcOrd="0" destOrd="0" presId="urn:microsoft.com/office/officeart/2005/8/layout/bProcess4"/>
    <dgm:cxn modelId="{0E3A9B39-1834-4781-B5E7-ED29FC4C97E1}" type="presParOf" srcId="{8AB184D8-E589-4A73-BD0D-A029AC17D58F}" destId="{A912D228-B658-4391-B576-AFB79B550769}" srcOrd="1" destOrd="0" presId="urn:microsoft.com/office/officeart/2005/8/layout/bProcess4"/>
    <dgm:cxn modelId="{263361EF-412C-4300-8F12-F1F4542D5175}" type="presParOf" srcId="{E28BC2E5-169E-4F73-AC6B-A3FAD8A4958C}" destId="{368F6493-5B7D-401C-BA50-DFBF3D42308B}" srcOrd="3" destOrd="0" presId="urn:microsoft.com/office/officeart/2005/8/layout/bProcess4"/>
    <dgm:cxn modelId="{8412DE8C-CEA9-46C9-AA08-14EF1991A10B}" type="presParOf" srcId="{E28BC2E5-169E-4F73-AC6B-A3FAD8A4958C}" destId="{66F532D3-28BA-4AC6-9A3B-9C48F67839BE}" srcOrd="4" destOrd="0" presId="urn:microsoft.com/office/officeart/2005/8/layout/bProcess4"/>
    <dgm:cxn modelId="{456F4686-8449-491B-B455-50FB25024B78}" type="presParOf" srcId="{66F532D3-28BA-4AC6-9A3B-9C48F67839BE}" destId="{AC1785A8-E418-463D-B978-A53FA86D6303}" srcOrd="0" destOrd="0" presId="urn:microsoft.com/office/officeart/2005/8/layout/bProcess4"/>
    <dgm:cxn modelId="{0AD7AB01-0AD9-44B6-987A-F1891B4DBCBA}" type="presParOf" srcId="{66F532D3-28BA-4AC6-9A3B-9C48F67839BE}" destId="{2C131BE6-6981-4BF5-8BE8-7C1C0D52CE51}" srcOrd="1" destOrd="0" presId="urn:microsoft.com/office/officeart/2005/8/layout/bProcess4"/>
    <dgm:cxn modelId="{79732B21-5675-44B6-BD3C-C2500CA39D05}" type="presParOf" srcId="{E28BC2E5-169E-4F73-AC6B-A3FAD8A4958C}" destId="{F0822870-635B-40EC-8417-CF832B246128}" srcOrd="5" destOrd="0" presId="urn:microsoft.com/office/officeart/2005/8/layout/bProcess4"/>
    <dgm:cxn modelId="{56B50C26-2ECB-4BFF-9298-91466483214E}" type="presParOf" srcId="{E28BC2E5-169E-4F73-AC6B-A3FAD8A4958C}" destId="{B08BC075-C1D8-4A9A-8ADA-58E7BAC3D28D}" srcOrd="6" destOrd="0" presId="urn:microsoft.com/office/officeart/2005/8/layout/bProcess4"/>
    <dgm:cxn modelId="{56BFE7BE-B4AF-4322-91BA-BB1E6DA38B0B}" type="presParOf" srcId="{B08BC075-C1D8-4A9A-8ADA-58E7BAC3D28D}" destId="{BEBDE3D2-3254-491A-B992-3AFBDBEFB6D6}" srcOrd="0" destOrd="0" presId="urn:microsoft.com/office/officeart/2005/8/layout/bProcess4"/>
    <dgm:cxn modelId="{25DF7A47-7331-4096-AAB0-3337B36651F1}" type="presParOf" srcId="{B08BC075-C1D8-4A9A-8ADA-58E7BAC3D28D}" destId="{07444A04-5271-4866-B3C0-2970B89A4319}" srcOrd="1" destOrd="0" presId="urn:microsoft.com/office/officeart/2005/8/layout/bProcess4"/>
    <dgm:cxn modelId="{7C5DD5FF-C6C3-4739-828C-2DCF71CEA0CA}" type="presParOf" srcId="{E28BC2E5-169E-4F73-AC6B-A3FAD8A4958C}" destId="{B37921B3-F006-45BC-BE42-F05C9D6EF948}" srcOrd="7" destOrd="0" presId="urn:microsoft.com/office/officeart/2005/8/layout/bProcess4"/>
    <dgm:cxn modelId="{56BA480B-63F8-4040-B91D-2D9E017CF08D}" type="presParOf" srcId="{E28BC2E5-169E-4F73-AC6B-A3FAD8A4958C}" destId="{7C01F3B8-D97E-461C-B6BE-22E703BA899B}" srcOrd="8" destOrd="0" presId="urn:microsoft.com/office/officeart/2005/8/layout/bProcess4"/>
    <dgm:cxn modelId="{367C7907-FC25-4FAF-94C2-DF89650EE406}" type="presParOf" srcId="{7C01F3B8-D97E-461C-B6BE-22E703BA899B}" destId="{69A1253F-DB10-4F30-8511-7AB17724FD4B}" srcOrd="0" destOrd="0" presId="urn:microsoft.com/office/officeart/2005/8/layout/bProcess4"/>
    <dgm:cxn modelId="{81C79D41-C2EE-481B-B0AC-1480B2D452EE}" type="presParOf" srcId="{7C01F3B8-D97E-461C-B6BE-22E703BA899B}" destId="{471B31CF-A1FD-4E89-A02F-ED742AD8D2DE}" srcOrd="1" destOrd="0" presId="urn:microsoft.com/office/officeart/2005/8/layout/bProcess4"/>
    <dgm:cxn modelId="{80B5E9E7-88FD-46EB-B17F-8859B670D90F}" type="presParOf" srcId="{E28BC2E5-169E-4F73-AC6B-A3FAD8A4958C}" destId="{81A9F4BC-8B6B-46F3-96F1-47EBF8AA22CE}" srcOrd="9" destOrd="0" presId="urn:microsoft.com/office/officeart/2005/8/layout/bProcess4"/>
    <dgm:cxn modelId="{5B948484-73CC-4217-9728-DD3A8689E029}" type="presParOf" srcId="{E28BC2E5-169E-4F73-AC6B-A3FAD8A4958C}" destId="{AF577DF4-2259-442D-A419-D18FB0D37A4B}" srcOrd="10" destOrd="0" presId="urn:microsoft.com/office/officeart/2005/8/layout/bProcess4"/>
    <dgm:cxn modelId="{9F14A69A-656D-44A6-A41B-FE1F3B28476E}" type="presParOf" srcId="{AF577DF4-2259-442D-A419-D18FB0D37A4B}" destId="{C61FB1E2-0160-4D06-9B43-09F1D1BBD03B}" srcOrd="0" destOrd="0" presId="urn:microsoft.com/office/officeart/2005/8/layout/bProcess4"/>
    <dgm:cxn modelId="{3BF62565-DD9E-4D97-BC27-F0ECB350D774}" type="presParOf" srcId="{AF577DF4-2259-442D-A419-D18FB0D37A4B}" destId="{70976E48-920D-46F1-9EAA-AA1CC701F819}" srcOrd="1" destOrd="0" presId="urn:microsoft.com/office/officeart/2005/8/layout/bProcess4"/>
    <dgm:cxn modelId="{43CBD7FD-E8E4-4D21-940C-5AE9C62A86E6}" type="presParOf" srcId="{E28BC2E5-169E-4F73-AC6B-A3FAD8A4958C}" destId="{A02AC69C-7598-435D-B9E5-9887D5263FDB}" srcOrd="11" destOrd="0" presId="urn:microsoft.com/office/officeart/2005/8/layout/bProcess4"/>
    <dgm:cxn modelId="{E7BE110F-5174-4B91-8C21-D73D7885E854}" type="presParOf" srcId="{E28BC2E5-169E-4F73-AC6B-A3FAD8A4958C}" destId="{99C35D7F-25A6-498C-B5EF-C634AE914142}" srcOrd="12" destOrd="0" presId="urn:microsoft.com/office/officeart/2005/8/layout/bProcess4"/>
    <dgm:cxn modelId="{0CF16DD3-764F-464A-98C4-58A04B416F03}" type="presParOf" srcId="{99C35D7F-25A6-498C-B5EF-C634AE914142}" destId="{68D766C5-5159-4573-B5D9-A469C489BC2C}" srcOrd="0" destOrd="0" presId="urn:microsoft.com/office/officeart/2005/8/layout/bProcess4"/>
    <dgm:cxn modelId="{ECEB2005-8104-454E-A68A-EEF90496BB67}" type="presParOf" srcId="{99C35D7F-25A6-498C-B5EF-C634AE914142}" destId="{58712043-CD73-4706-8AF1-4197453577D6}" srcOrd="1" destOrd="0" presId="urn:microsoft.com/office/officeart/2005/8/layout/bProcess4"/>
    <dgm:cxn modelId="{AFFF4512-A504-4E53-93BA-924DF9C323AD}" type="presParOf" srcId="{E28BC2E5-169E-4F73-AC6B-A3FAD8A4958C}" destId="{3505C096-84D1-409E-86BA-F94731776C17}" srcOrd="13" destOrd="0" presId="urn:microsoft.com/office/officeart/2005/8/layout/bProcess4"/>
    <dgm:cxn modelId="{132CFB90-1874-474E-81A5-D2C010CB234A}" type="presParOf" srcId="{E28BC2E5-169E-4F73-AC6B-A3FAD8A4958C}" destId="{C31B4F5D-9511-4159-8B51-066B1E47D977}" srcOrd="14" destOrd="0" presId="urn:microsoft.com/office/officeart/2005/8/layout/bProcess4"/>
    <dgm:cxn modelId="{8E59FE05-BC9E-4D67-8473-E6820B579AFE}" type="presParOf" srcId="{C31B4F5D-9511-4159-8B51-066B1E47D977}" destId="{2E9742D6-6C0A-4CEC-9A6F-4FC57FEED40D}" srcOrd="0" destOrd="0" presId="urn:microsoft.com/office/officeart/2005/8/layout/bProcess4"/>
    <dgm:cxn modelId="{0A9194D2-12FD-4D39-96E2-8D51A8BFF390}" type="presParOf" srcId="{C31B4F5D-9511-4159-8B51-066B1E47D977}" destId="{9DDFA6A0-B535-4C96-919E-214CF3D8A776}" srcOrd="1" destOrd="0" presId="urn:microsoft.com/office/officeart/2005/8/layout/bProcess4"/>
    <dgm:cxn modelId="{9D0AA10B-EF07-49C5-9417-8326AAEC8AF6}" type="presParOf" srcId="{E28BC2E5-169E-4F73-AC6B-A3FAD8A4958C}" destId="{EFB9C79A-1BDB-48F3-9B3E-F6F9EBAC9855}" srcOrd="15" destOrd="0" presId="urn:microsoft.com/office/officeart/2005/8/layout/bProcess4"/>
    <dgm:cxn modelId="{83982A48-B48A-41D4-BCD2-087C61FEAD1B}" type="presParOf" srcId="{E28BC2E5-169E-4F73-AC6B-A3FAD8A4958C}" destId="{C17DB517-35E2-4B36-804A-0F0ECB56429E}" srcOrd="16" destOrd="0" presId="urn:microsoft.com/office/officeart/2005/8/layout/bProcess4"/>
    <dgm:cxn modelId="{B4F44187-2F70-40BF-9825-13412EC9FD76}" type="presParOf" srcId="{C17DB517-35E2-4B36-804A-0F0ECB56429E}" destId="{33274C9D-7E91-40B3-B775-A8FEC2EDAB22}" srcOrd="0" destOrd="0" presId="urn:microsoft.com/office/officeart/2005/8/layout/bProcess4"/>
    <dgm:cxn modelId="{B108299F-E92D-483A-B55D-63BADD0BCB06}" type="presParOf" srcId="{C17DB517-35E2-4B36-804A-0F0ECB56429E}" destId="{B3F57690-906F-4BE5-B940-FA05D3408488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B07F41-5878-4F8B-82C0-D009C01EDD20}">
      <dsp:nvSpPr>
        <dsp:cNvPr id="0" name=""/>
        <dsp:cNvSpPr/>
      </dsp:nvSpPr>
      <dsp:spPr>
        <a:xfrm rot="5400000">
          <a:off x="1110935" y="987930"/>
          <a:ext cx="1546756" cy="18646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CC39A9-5B9C-4B46-980B-E4203B0651A0}">
      <dsp:nvSpPr>
        <dsp:cNvPr id="0" name=""/>
        <dsp:cNvSpPr/>
      </dsp:nvSpPr>
      <dsp:spPr>
        <a:xfrm>
          <a:off x="1466407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7:00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起床</a:t>
          </a:r>
          <a:endParaRPr lang="zh-TW" altLang="en-US" sz="2300" kern="1200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502816" y="36688"/>
        <a:ext cx="1998981" cy="1170261"/>
      </dsp:txXfrm>
    </dsp:sp>
    <dsp:sp modelId="{368F6493-5B7D-401C-BA50-DFBF3D42308B}">
      <dsp:nvSpPr>
        <dsp:cNvPr id="0" name=""/>
        <dsp:cNvSpPr/>
      </dsp:nvSpPr>
      <dsp:spPr>
        <a:xfrm rot="5400000">
          <a:off x="1110935" y="2541780"/>
          <a:ext cx="1546756" cy="186461"/>
        </a:xfrm>
        <a:prstGeom prst="rect">
          <a:avLst/>
        </a:prstGeom>
        <a:solidFill>
          <a:schemeClr val="accent4">
            <a:hueOff val="1485099"/>
            <a:satOff val="-6853"/>
            <a:lumOff val="25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12D228-B658-4391-B576-AFB79B550769}">
      <dsp:nvSpPr>
        <dsp:cNvPr id="0" name=""/>
        <dsp:cNvSpPr/>
      </dsp:nvSpPr>
      <dsp:spPr>
        <a:xfrm>
          <a:off x="1466407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1299462"/>
            <a:satOff val="-5996"/>
            <a:lumOff val="22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9:00</a:t>
          </a:r>
          <a:r>
            <a:rPr lang="zh-TW" altLang="en-US" sz="2300" kern="1200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開始遊玩</a:t>
          </a:r>
          <a:endParaRPr lang="en-US" altLang="zh-TW" sz="2300" kern="1200" dirty="0" smtClean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502816" y="1590538"/>
        <a:ext cx="1998981" cy="1170261"/>
      </dsp:txXfrm>
    </dsp:sp>
    <dsp:sp modelId="{F0822870-635B-40EC-8417-CF832B246128}">
      <dsp:nvSpPr>
        <dsp:cNvPr id="0" name=""/>
        <dsp:cNvSpPr/>
      </dsp:nvSpPr>
      <dsp:spPr>
        <a:xfrm>
          <a:off x="1887860" y="3318704"/>
          <a:ext cx="2748400" cy="186461"/>
        </a:xfrm>
        <a:prstGeom prst="rect">
          <a:avLst/>
        </a:prstGeom>
        <a:solidFill>
          <a:schemeClr val="accent4">
            <a:hueOff val="2970198"/>
            <a:satOff val="-13705"/>
            <a:lumOff val="50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131BE6-6981-4BF5-8BE8-7C1C0D52CE51}">
      <dsp:nvSpPr>
        <dsp:cNvPr id="0" name=""/>
        <dsp:cNvSpPr/>
      </dsp:nvSpPr>
      <dsp:spPr>
        <a:xfrm>
          <a:off x="1466407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尋寶船</a:t>
          </a:r>
          <a:endParaRPr lang="zh-TW" altLang="en-US" sz="2300" kern="1200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502816" y="3144387"/>
        <a:ext cx="1998981" cy="1170261"/>
      </dsp:txXfrm>
    </dsp:sp>
    <dsp:sp modelId="{B37921B3-F006-45BC-BE42-F05C9D6EF948}">
      <dsp:nvSpPr>
        <dsp:cNvPr id="0" name=""/>
        <dsp:cNvSpPr/>
      </dsp:nvSpPr>
      <dsp:spPr>
        <a:xfrm rot="16200000">
          <a:off x="3866428" y="2541780"/>
          <a:ext cx="1546756" cy="186461"/>
        </a:xfrm>
        <a:prstGeom prst="rect">
          <a:avLst/>
        </a:prstGeom>
        <a:solidFill>
          <a:schemeClr val="accent4">
            <a:hueOff val="4455297"/>
            <a:satOff val="-20558"/>
            <a:lumOff val="75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444A04-5271-4866-B3C0-2970B89A4319}">
      <dsp:nvSpPr>
        <dsp:cNvPr id="0" name=""/>
        <dsp:cNvSpPr/>
      </dsp:nvSpPr>
      <dsp:spPr>
        <a:xfrm>
          <a:off x="4221900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3898385"/>
            <a:satOff val="-17988"/>
            <a:lumOff val="66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摩天輪</a:t>
          </a:r>
          <a:endParaRPr lang="zh-TW" altLang="en-US" sz="2300" kern="1200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58309" y="3144387"/>
        <a:ext cx="1998981" cy="1170261"/>
      </dsp:txXfrm>
    </dsp:sp>
    <dsp:sp modelId="{81A9F4BC-8B6B-46F3-96F1-47EBF8AA22CE}">
      <dsp:nvSpPr>
        <dsp:cNvPr id="0" name=""/>
        <dsp:cNvSpPr/>
      </dsp:nvSpPr>
      <dsp:spPr>
        <a:xfrm rot="16200000">
          <a:off x="3866428" y="987930"/>
          <a:ext cx="1546756" cy="186461"/>
        </a:xfrm>
        <a:prstGeom prst="rect">
          <a:avLst/>
        </a:prstGeom>
        <a:solidFill>
          <a:schemeClr val="accent4">
            <a:hueOff val="5940396"/>
            <a:satOff val="-27410"/>
            <a:lumOff val="100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1B31CF-A1FD-4E89-A02F-ED742AD8D2DE}">
      <dsp:nvSpPr>
        <dsp:cNvPr id="0" name=""/>
        <dsp:cNvSpPr/>
      </dsp:nvSpPr>
      <dsp:spPr>
        <a:xfrm>
          <a:off x="4221900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宇宙迴旋</a:t>
          </a:r>
          <a:endParaRPr lang="zh-TW" altLang="en-US" sz="2300" kern="1200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58309" y="1590538"/>
        <a:ext cx="1998981" cy="1170261"/>
      </dsp:txXfrm>
    </dsp:sp>
    <dsp:sp modelId="{A02AC69C-7598-435D-B9E5-9887D5263FDB}">
      <dsp:nvSpPr>
        <dsp:cNvPr id="0" name=""/>
        <dsp:cNvSpPr/>
      </dsp:nvSpPr>
      <dsp:spPr>
        <a:xfrm>
          <a:off x="4643353" y="211006"/>
          <a:ext cx="2748400" cy="186461"/>
        </a:xfrm>
        <a:prstGeom prst="rect">
          <a:avLst/>
        </a:prstGeom>
        <a:solidFill>
          <a:schemeClr val="accent4">
            <a:hueOff val="7425494"/>
            <a:satOff val="-34263"/>
            <a:lumOff val="126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976E48-920D-46F1-9EAA-AA1CC701F819}">
      <dsp:nvSpPr>
        <dsp:cNvPr id="0" name=""/>
        <dsp:cNvSpPr/>
      </dsp:nvSpPr>
      <dsp:spPr>
        <a:xfrm>
          <a:off x="4221900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6497308"/>
            <a:satOff val="-29980"/>
            <a:lumOff val="110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魔法星際飛車</a:t>
          </a:r>
          <a:br>
            <a:rPr lang="zh-TW" altLang="en-US" sz="2300" kern="1200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</a:br>
          <a:endParaRPr lang="zh-TW" altLang="en-US" sz="2300" kern="1200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58309" y="36688"/>
        <a:ext cx="1998981" cy="1170261"/>
      </dsp:txXfrm>
    </dsp:sp>
    <dsp:sp modelId="{3505C096-84D1-409E-86BA-F94731776C17}">
      <dsp:nvSpPr>
        <dsp:cNvPr id="0" name=""/>
        <dsp:cNvSpPr/>
      </dsp:nvSpPr>
      <dsp:spPr>
        <a:xfrm rot="5400000">
          <a:off x="6621921" y="987930"/>
          <a:ext cx="1546756" cy="186461"/>
        </a:xfrm>
        <a:prstGeom prst="rect">
          <a:avLst/>
        </a:prstGeom>
        <a:solidFill>
          <a:schemeClr val="accent4">
            <a:hueOff val="8910593"/>
            <a:satOff val="-41115"/>
            <a:lumOff val="151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712043-CD73-4706-8AF1-4197453577D6}">
      <dsp:nvSpPr>
        <dsp:cNvPr id="0" name=""/>
        <dsp:cNvSpPr/>
      </dsp:nvSpPr>
      <dsp:spPr>
        <a:xfrm>
          <a:off x="6977393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12:00</a:t>
          </a:r>
          <a:r>
            <a:rPr lang="zh-TW" altLang="en-US" sz="2300" kern="1200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吃午餐</a:t>
          </a:r>
          <a:endParaRPr lang="zh-TW" altLang="en-US" sz="2300" kern="1200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7013802" y="36688"/>
        <a:ext cx="1998981" cy="1170261"/>
      </dsp:txXfrm>
    </dsp:sp>
    <dsp:sp modelId="{EFB9C79A-1BDB-48F3-9B3E-F6F9EBAC9855}">
      <dsp:nvSpPr>
        <dsp:cNvPr id="0" name=""/>
        <dsp:cNvSpPr/>
      </dsp:nvSpPr>
      <dsp:spPr>
        <a:xfrm rot="5400000">
          <a:off x="6621921" y="2541780"/>
          <a:ext cx="1546756" cy="186461"/>
        </a:xfrm>
        <a:prstGeom prst="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DFA6A0-B535-4C96-919E-214CF3D8A776}">
      <dsp:nvSpPr>
        <dsp:cNvPr id="0" name=""/>
        <dsp:cNvSpPr/>
      </dsp:nvSpPr>
      <dsp:spPr>
        <a:xfrm>
          <a:off x="6977393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9096231"/>
            <a:satOff val="-41972"/>
            <a:lumOff val="154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密室逃脫</a:t>
          </a:r>
          <a:endParaRPr lang="zh-TW" altLang="en-US" sz="2300" kern="1200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7013802" y="1590538"/>
        <a:ext cx="1998981" cy="1170261"/>
      </dsp:txXfrm>
    </dsp:sp>
    <dsp:sp modelId="{B3F57690-906F-4BE5-B940-FA05D3408488}">
      <dsp:nvSpPr>
        <dsp:cNvPr id="0" name=""/>
        <dsp:cNvSpPr/>
      </dsp:nvSpPr>
      <dsp:spPr>
        <a:xfrm>
          <a:off x="6977393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4:00</a:t>
          </a:r>
          <a:r>
            <a:rPr lang="zh-TW" altLang="en-US" sz="2300" kern="1200" dirty="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回家</a:t>
          </a:r>
          <a:endParaRPr lang="zh-TW" altLang="en-US" sz="2300" kern="1200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7013802" y="3144387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BCA-4BE3-45FD-B70F-07734BE0571E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B6AB-A142-4AAD-A92D-B42F916FC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7230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BCA-4BE3-45FD-B70F-07734BE0571E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B6AB-A142-4AAD-A92D-B42F916FC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5051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BCA-4BE3-45FD-B70F-07734BE0571E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B6AB-A142-4AAD-A92D-B42F916FC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9005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BCA-4BE3-45FD-B70F-07734BE0571E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B6AB-A142-4AAD-A92D-B42F916FC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3580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BCA-4BE3-45FD-B70F-07734BE0571E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B6AB-A142-4AAD-A92D-B42F916FC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8541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BCA-4BE3-45FD-B70F-07734BE0571E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B6AB-A142-4AAD-A92D-B42F916FC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872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BCA-4BE3-45FD-B70F-07734BE0571E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B6AB-A142-4AAD-A92D-B42F916FC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5990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BCA-4BE3-45FD-B70F-07734BE0571E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B6AB-A142-4AAD-A92D-B42F916FC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839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BCA-4BE3-45FD-B70F-07734BE0571E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B6AB-A142-4AAD-A92D-B42F916FC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1436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BCA-4BE3-45FD-B70F-07734BE0571E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B6AB-A142-4AAD-A92D-B42F916FC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3927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BCA-4BE3-45FD-B70F-07734BE0571E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B6AB-A142-4AAD-A92D-B42F916FC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6058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chemeClr val="bg1"/>
            </a:gs>
            <a:gs pos="100000">
              <a:srgbClr val="FF0000"/>
            </a:gs>
            <a:gs pos="28000">
              <a:srgbClr val="00FFFF"/>
            </a:gs>
            <a:gs pos="100000">
              <a:srgbClr val="FF66FF"/>
            </a:gs>
            <a:gs pos="0">
              <a:schemeClr val="bg1"/>
            </a:gs>
            <a:gs pos="69000">
              <a:srgbClr val="FFFF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28BCA-4BE3-45FD-B70F-07734BE0571E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3B6AB-A142-4AAD-A92D-B42F916FC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121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cp.aspx?n=57F1A46B66881160&amp;s=40099B55372ED81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兒童樂園一日遊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行程規劃：</a:t>
            </a:r>
          </a:p>
        </p:txBody>
      </p:sp>
    </p:spTree>
    <p:extLst>
      <p:ext uri="{BB962C8B-B14F-4D97-AF65-F5344CB8AC3E}">
        <p14:creationId xmlns:p14="http://schemas.microsoft.com/office/powerpoint/2010/main" val="421344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行程規劃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950130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163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>
                <a:solidFill>
                  <a:srgbClr val="FF0000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票價</a:t>
            </a:r>
            <a:endParaRPr lang="zh-TW" altLang="en-US" sz="6000" dirty="0">
              <a:solidFill>
                <a:srgbClr val="FF0000"/>
              </a:solidFill>
              <a:latin typeface="文鼎超明" panose="020B0609010101010101" pitchFamily="49" charset="-120"/>
              <a:ea typeface="文鼎超明" panose="020B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0929737"/>
              </p:ext>
            </p:extLst>
          </p:nvPr>
        </p:nvGraphicFramePr>
        <p:xfrm>
          <a:off x="838200" y="1789610"/>
          <a:ext cx="10515600" cy="4767945"/>
        </p:xfrm>
        <a:graphic>
          <a:graphicData uri="http://schemas.openxmlformats.org/drawingml/2006/table">
            <a:tbl>
              <a:tblPr/>
              <a:tblGrid>
                <a:gridCol w="1552303">
                  <a:extLst>
                    <a:ext uri="{9D8B030D-6E8A-4147-A177-3AD203B41FA5}">
                      <a16:colId xmlns:a16="http://schemas.microsoft.com/office/drawing/2014/main" val="928204919"/>
                    </a:ext>
                  </a:extLst>
                </a:gridCol>
                <a:gridCol w="1602377">
                  <a:extLst>
                    <a:ext uri="{9D8B030D-6E8A-4147-A177-3AD203B41FA5}">
                      <a16:colId xmlns:a16="http://schemas.microsoft.com/office/drawing/2014/main" val="157655015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26452259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954249578"/>
                    </a:ext>
                  </a:extLst>
                </a:gridCol>
                <a:gridCol w="1574409">
                  <a:extLst>
                    <a:ext uri="{9D8B030D-6E8A-4147-A177-3AD203B41FA5}">
                      <a16:colId xmlns:a16="http://schemas.microsoft.com/office/drawing/2014/main" val="3948822613"/>
                    </a:ext>
                  </a:extLst>
                </a:gridCol>
                <a:gridCol w="1580271">
                  <a:extLst>
                    <a:ext uri="{9D8B030D-6E8A-4147-A177-3AD203B41FA5}">
                      <a16:colId xmlns:a16="http://schemas.microsoft.com/office/drawing/2014/main" val="411741576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631346516"/>
                    </a:ext>
                  </a:extLst>
                </a:gridCol>
              </a:tblGrid>
              <a:tr h="897860">
                <a:tc rowSpan="2">
                  <a:txBody>
                    <a:bodyPr/>
                    <a:lstStyle/>
                    <a:p>
                      <a:pPr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TW" altLang="en-US" sz="3600" kern="1200" dirty="0">
                          <a:solidFill>
                            <a:srgbClr val="00B0F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13000">
                          <a:srgbClr val="FAFCAC"/>
                        </a:gs>
                        <a:gs pos="100000">
                          <a:srgbClr val="C00000"/>
                        </a:gs>
                        <a:gs pos="88000">
                          <a:srgbClr val="FF0000"/>
                        </a:gs>
                        <a:gs pos="32000">
                          <a:srgbClr val="FFFF00"/>
                        </a:gs>
                        <a:gs pos="47000">
                          <a:srgbClr val="FFC000"/>
                        </a:gs>
                        <a:gs pos="68000">
                          <a:srgbClr val="FF6600"/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TW" altLang="en-US" sz="20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園區自營遊樂設施</a:t>
                      </a:r>
                      <a:br>
                        <a:rPr lang="zh-TW" altLang="en-US" sz="20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</a:br>
                      <a:r>
                        <a:rPr lang="zh-TW" altLang="en-US" sz="20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TW" altLang="en-US" sz="20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委外小型遊樂設施</a:t>
                      </a:r>
                      <a:br>
                        <a:rPr lang="zh-TW" altLang="en-US" sz="20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</a:br>
                      <a:r>
                        <a:rPr lang="zh-TW" altLang="en-US" sz="20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TW" altLang="en-US" sz="1600" kern="1200" dirty="0">
                          <a:solidFill>
                            <a:srgbClr val="00B0F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小小水樂園</a:t>
                      </a:r>
                      <a:br>
                        <a:rPr lang="zh-TW" altLang="en-US" sz="1600" kern="1200" dirty="0">
                          <a:solidFill>
                            <a:srgbClr val="00B0F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</a:br>
                      <a:r>
                        <a:rPr lang="en-US" altLang="zh-TW" sz="1600" kern="1200" dirty="0">
                          <a:solidFill>
                            <a:srgbClr val="00B0F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(</a:t>
                      </a:r>
                      <a:r>
                        <a:rPr lang="zh-TW" altLang="en-US" sz="1600" kern="1200" dirty="0">
                          <a:solidFill>
                            <a:srgbClr val="00B0F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夏季開放</a:t>
                      </a:r>
                      <a:r>
                        <a:rPr lang="en-US" altLang="zh-TW" sz="1600" kern="1200" dirty="0">
                          <a:solidFill>
                            <a:srgbClr val="00B0F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)</a:t>
                      </a:r>
                      <a:br>
                        <a:rPr lang="en-US" altLang="zh-TW" sz="1600" kern="1200" dirty="0">
                          <a:solidFill>
                            <a:srgbClr val="00B0F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</a:br>
                      <a:r>
                        <a:rPr lang="zh-TW" altLang="en-US" sz="1600" kern="1200" dirty="0">
                          <a:solidFill>
                            <a:srgbClr val="00B0F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3274890"/>
                  </a:ext>
                </a:extLst>
              </a:tr>
              <a:tr h="222916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TW" altLang="en-US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TW" altLang="en-US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優待票</a:t>
                      </a:r>
                      <a:br>
                        <a:rPr lang="zh-TW" altLang="en-US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</a:br>
                      <a:r>
                        <a:rPr lang="en-US" altLang="zh-TW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(5</a:t>
                      </a:r>
                      <a:r>
                        <a:rPr lang="zh-TW" altLang="en-US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折</a:t>
                      </a:r>
                      <a:r>
                        <a:rPr lang="en-US" altLang="zh-TW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TW" altLang="en-US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團體票</a:t>
                      </a:r>
                      <a:br>
                        <a:rPr lang="zh-TW" altLang="en-US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</a:br>
                      <a:r>
                        <a:rPr lang="en-US" altLang="zh-TW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(7</a:t>
                      </a:r>
                      <a:r>
                        <a:rPr lang="zh-TW" altLang="en-US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折</a:t>
                      </a:r>
                      <a:r>
                        <a:rPr lang="en-US" altLang="zh-TW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6672253"/>
                  </a:ext>
                </a:extLst>
              </a:tr>
              <a:tr h="164091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TW" altLang="en-US" sz="24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票價</a:t>
                      </a:r>
                      <a:br>
                        <a:rPr lang="zh-TW" altLang="en-US" sz="24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</a:br>
                      <a:r>
                        <a:rPr lang="en-US" altLang="zh-TW" sz="24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(</a:t>
                      </a:r>
                      <a:r>
                        <a:rPr lang="zh-TW" altLang="en-US" sz="24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元，含稅</a:t>
                      </a:r>
                      <a:r>
                        <a:rPr lang="en-US" altLang="zh-TW" sz="24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altLang="zh-TW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altLang="zh-TW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altLang="zh-TW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30</a:t>
                      </a:r>
                      <a:r>
                        <a:rPr lang="zh-TW" altLang="en-US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人</a:t>
                      </a:r>
                      <a:br>
                        <a:rPr lang="zh-TW" altLang="en-US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</a:br>
                      <a:r>
                        <a:rPr lang="zh-TW" altLang="en-US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altLang="zh-TW" sz="20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30 (7</a:t>
                      </a:r>
                      <a:r>
                        <a:rPr lang="zh-TW" altLang="en-US" sz="20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項</a:t>
                      </a:r>
                      <a:r>
                        <a:rPr lang="en-US" altLang="zh-TW" sz="2000" kern="1200" dirty="0" smtClean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)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endParaRPr lang="en-US" altLang="zh-TW" sz="2000" kern="1200" dirty="0" smtClean="0">
                        <a:solidFill>
                          <a:srgbClr val="FF0000"/>
                        </a:solidFill>
                        <a:latin typeface="文鼎甜妞體P" panose="020B0602010101010101" pitchFamily="34" charset="-120"/>
                        <a:ea typeface="文鼎甜妞體P" panose="020B0602010101010101" pitchFamily="34" charset="-120"/>
                        <a:cs typeface="+mj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altLang="zh-TW" sz="2000" kern="1200" dirty="0" smtClean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20 (8</a:t>
                      </a:r>
                      <a:r>
                        <a:rPr lang="zh-TW" altLang="en-US" sz="2000" kern="1200" dirty="0" smtClean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項</a:t>
                      </a:r>
                      <a:r>
                        <a:rPr lang="en-US" altLang="zh-TW" sz="2000" kern="1200" dirty="0" smtClean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)</a:t>
                      </a:r>
                      <a:endParaRPr lang="en-US" altLang="zh-TW" sz="2000" kern="1200" dirty="0">
                        <a:solidFill>
                          <a:srgbClr val="FF0000"/>
                        </a:solidFill>
                        <a:latin typeface="文鼎甜妞體P" panose="020B0602010101010101" pitchFamily="34" charset="-120"/>
                        <a:ea typeface="文鼎甜妞體P" panose="020B0602010101010101" pitchFamily="34" charset="-120"/>
                        <a:cs typeface="+mj-cs"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altLang="zh-TW" sz="32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altLang="zh-TW" sz="3600" kern="1200" dirty="0">
                          <a:solidFill>
                            <a:srgbClr val="FF0000"/>
                          </a:solidFill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j-cs"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767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61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zh-TW" altLang="en-US" sz="44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仿木造古戰船的造型，以左右擺盪凌空飛渡，體驗離心力的刺激感。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050869"/>
            <a:ext cx="5501459" cy="4126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56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80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宇宙迴旋</a:t>
            </a:r>
            <a:r>
              <a:rPr lang="zh-TW" altLang="en-US" dirty="0">
                <a:solidFill>
                  <a:srgbClr val="FF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/>
            </a:r>
            <a:br>
              <a:rPr lang="zh-TW" altLang="en-US" dirty="0">
                <a:solidFill>
                  <a:srgbClr val="FF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sz="32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!</a:t>
            </a:r>
            <a:endParaRPr lang="zh-TW" altLang="en-US" sz="3200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endParaRPr>
          </a:p>
        </p:txBody>
      </p:sp>
      <p:pic>
        <p:nvPicPr>
          <p:cNvPr id="3074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825625"/>
            <a:ext cx="5947954" cy="4460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183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資料來</a:t>
            </a:r>
            <a:r>
              <a:rPr lang="zh-TW" altLang="en-US" dirty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zh-TW" altLang="en-US" sz="44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兒童新</a:t>
            </a:r>
            <a:r>
              <a:rPr lang="zh-TW" altLang="en-US" sz="44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樂園</a:t>
            </a:r>
            <a:r>
              <a:rPr lang="en-US" altLang="zh-TW" sz="18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  <a:hlinkClick r:id="rId2"/>
              </a:rPr>
              <a:t>https://www.tcap.taipei/cp.aspx?n=57F1A46B66881160&amp;s=40099B55372ED816</a:t>
            </a:r>
            <a:endParaRPr lang="zh-TW" altLang="en-US" sz="1800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3039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193</Words>
  <Application>Microsoft Office PowerPoint</Application>
  <PresentationFormat>寬螢幕</PresentationFormat>
  <Paragraphs>37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文鼎甜妞體P</vt:lpstr>
      <vt:lpstr>文鼎超明</vt:lpstr>
      <vt:lpstr>新細明體</vt:lpstr>
      <vt:lpstr>Arial</vt:lpstr>
      <vt:lpstr>Calibri</vt:lpstr>
      <vt:lpstr>Calibri Light</vt:lpstr>
      <vt:lpstr>Office 佈景主題</vt:lpstr>
      <vt:lpstr>兒童樂園一日遊</vt:lpstr>
      <vt:lpstr>行程規劃</vt:lpstr>
      <vt:lpstr>票價</vt:lpstr>
      <vt:lpstr>尋寶船</vt:lpstr>
      <vt:lpstr>宇宙迴旋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兒童樂園一日遊</dc:title>
  <dc:creator>Windows 使用者</dc:creator>
  <cp:lastModifiedBy>Windows 使用者</cp:lastModifiedBy>
  <cp:revision>8</cp:revision>
  <dcterms:created xsi:type="dcterms:W3CDTF">2021-12-28T03:37:22Z</dcterms:created>
  <dcterms:modified xsi:type="dcterms:W3CDTF">2022-01-04T04:00:22Z</dcterms:modified>
</cp:coreProperties>
</file>