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982FE1-48FC-4D57-988D-B25BEC4F369B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64C5AC7-523F-4EBA-AB44-A594B7081F2B}">
      <dgm:prSet phldrT="[文字]"/>
      <dgm:spPr/>
      <dgm:t>
        <a:bodyPr/>
        <a:lstStyle/>
        <a:p>
          <a:r>
            <a:rPr lang="en-US" altLang="zh-TW" dirty="0" smtClean="0"/>
            <a:t>7:00</a:t>
          </a:r>
          <a:r>
            <a:rPr lang="zh-TW" altLang="en-US" dirty="0" smtClean="0"/>
            <a:t>起床 </a:t>
          </a:r>
          <a:endParaRPr lang="zh-TW" altLang="en-US" dirty="0"/>
        </a:p>
      </dgm:t>
    </dgm:pt>
    <dgm:pt modelId="{1D461963-FE76-43E1-BC65-E74C57B00807}" type="parTrans" cxnId="{399F6300-4D06-4886-B24A-0CE76AC2376E}">
      <dgm:prSet/>
      <dgm:spPr/>
      <dgm:t>
        <a:bodyPr/>
        <a:lstStyle/>
        <a:p>
          <a:endParaRPr lang="zh-TW" altLang="en-US"/>
        </a:p>
      </dgm:t>
    </dgm:pt>
    <dgm:pt modelId="{FC757180-DFC5-4A88-832D-6CD65F931D09}" type="sibTrans" cxnId="{399F6300-4D06-4886-B24A-0CE76AC2376E}">
      <dgm:prSet/>
      <dgm:spPr/>
      <dgm:t>
        <a:bodyPr/>
        <a:lstStyle/>
        <a:p>
          <a:endParaRPr lang="zh-TW" altLang="en-US"/>
        </a:p>
      </dgm:t>
    </dgm:pt>
    <dgm:pt modelId="{7285381C-1438-462B-B964-599C3C99183F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開始遊玩</a:t>
          </a:r>
          <a:endParaRPr lang="zh-TW" altLang="en-US" dirty="0"/>
        </a:p>
      </dgm:t>
    </dgm:pt>
    <dgm:pt modelId="{C6A1E39F-5636-457F-9399-27C3E3920B9A}" type="parTrans" cxnId="{8DACF69D-5572-4AD3-944E-5FF6CD98D9D4}">
      <dgm:prSet/>
      <dgm:spPr/>
      <dgm:t>
        <a:bodyPr/>
        <a:lstStyle/>
        <a:p>
          <a:endParaRPr lang="zh-TW" altLang="en-US"/>
        </a:p>
      </dgm:t>
    </dgm:pt>
    <dgm:pt modelId="{68BEE1C3-C796-42C1-B945-C1D8A5283C09}" type="sibTrans" cxnId="{8DACF69D-5572-4AD3-944E-5FF6CD98D9D4}">
      <dgm:prSet/>
      <dgm:spPr/>
      <dgm:t>
        <a:bodyPr/>
        <a:lstStyle/>
        <a:p>
          <a:endParaRPr lang="zh-TW" altLang="en-US"/>
        </a:p>
      </dgm:t>
    </dgm:pt>
    <dgm:pt modelId="{87579FCA-F14F-4DEC-BDA1-07939B6F0E72}">
      <dgm:prSet phldrT="[文字]"/>
      <dgm:spPr/>
      <dgm:t>
        <a:bodyPr/>
        <a:lstStyle/>
        <a:p>
          <a:r>
            <a:rPr lang="zh-TW" altLang="en-US" dirty="0" smtClean="0"/>
            <a:t>轉轉杯</a:t>
          </a:r>
          <a:endParaRPr lang="zh-TW" altLang="en-US" dirty="0"/>
        </a:p>
      </dgm:t>
    </dgm:pt>
    <dgm:pt modelId="{10C6A860-AF56-4CFC-8F18-C687C0B98109}" type="parTrans" cxnId="{62B43455-A156-461B-A52C-26A1578ED82A}">
      <dgm:prSet/>
      <dgm:spPr/>
      <dgm:t>
        <a:bodyPr/>
        <a:lstStyle/>
        <a:p>
          <a:endParaRPr lang="zh-TW" altLang="en-US"/>
        </a:p>
      </dgm:t>
    </dgm:pt>
    <dgm:pt modelId="{60A32927-5987-4D39-9106-3C48071EF6DD}" type="sibTrans" cxnId="{62B43455-A156-461B-A52C-26A1578ED82A}">
      <dgm:prSet/>
      <dgm:spPr/>
      <dgm:t>
        <a:bodyPr/>
        <a:lstStyle/>
        <a:p>
          <a:endParaRPr lang="zh-TW" altLang="en-US"/>
        </a:p>
      </dgm:t>
    </dgm:pt>
    <dgm:pt modelId="{4EC28558-CDC7-422E-995B-82F6B736F1EB}">
      <dgm:prSet phldrT="[文字]" phldr="1"/>
      <dgm:spPr/>
      <dgm:t>
        <a:bodyPr/>
        <a:lstStyle/>
        <a:p>
          <a:endParaRPr lang="zh-TW" altLang="en-US"/>
        </a:p>
      </dgm:t>
    </dgm:pt>
    <dgm:pt modelId="{47537A4A-9B64-4E1A-97E5-2FAD7B55E4C8}" type="parTrans" cxnId="{AD67CFE4-A094-4C07-8851-2F3A4FAD90E4}">
      <dgm:prSet/>
      <dgm:spPr/>
      <dgm:t>
        <a:bodyPr/>
        <a:lstStyle/>
        <a:p>
          <a:endParaRPr lang="zh-TW" altLang="en-US"/>
        </a:p>
      </dgm:t>
    </dgm:pt>
    <dgm:pt modelId="{2FE03B26-6BA6-41FE-B190-1B7C86DB06AF}" type="sibTrans" cxnId="{AD67CFE4-A094-4C07-8851-2F3A4FAD90E4}">
      <dgm:prSet/>
      <dgm:spPr/>
      <dgm:t>
        <a:bodyPr/>
        <a:lstStyle/>
        <a:p>
          <a:endParaRPr lang="zh-TW" altLang="en-US"/>
        </a:p>
      </dgm:t>
    </dgm:pt>
    <dgm:pt modelId="{B3604D51-6867-4790-921B-DD018FD5285E}">
      <dgm:prSet phldrT="[文字]" phldr="1"/>
      <dgm:spPr/>
      <dgm:t>
        <a:bodyPr/>
        <a:lstStyle/>
        <a:p>
          <a:endParaRPr lang="zh-TW" altLang="en-US" dirty="0"/>
        </a:p>
      </dgm:t>
    </dgm:pt>
    <dgm:pt modelId="{885B031A-D6BC-4F6E-8FED-88BA3D3665C0}" type="parTrans" cxnId="{80D16FB6-15F7-4B32-9B84-6E180662D4F0}">
      <dgm:prSet/>
      <dgm:spPr/>
      <dgm:t>
        <a:bodyPr/>
        <a:lstStyle/>
        <a:p>
          <a:endParaRPr lang="zh-TW" altLang="en-US"/>
        </a:p>
      </dgm:t>
    </dgm:pt>
    <dgm:pt modelId="{D43D9858-748B-40F5-840B-58ADD3DD7746}" type="sibTrans" cxnId="{80D16FB6-15F7-4B32-9B84-6E180662D4F0}">
      <dgm:prSet/>
      <dgm:spPr/>
      <dgm:t>
        <a:bodyPr/>
        <a:lstStyle/>
        <a:p>
          <a:endParaRPr lang="zh-TW" altLang="en-US"/>
        </a:p>
      </dgm:t>
    </dgm:pt>
    <dgm:pt modelId="{C4A8CFCA-4268-4B10-8B82-5887E807A8B1}">
      <dgm:prSet phldrT="[文字]"/>
      <dgm:spPr/>
      <dgm:t>
        <a:bodyPr/>
        <a:lstStyle/>
        <a:p>
          <a:r>
            <a:rPr lang="en-US" altLang="zh-TW" dirty="0" smtClean="0"/>
            <a:t>12:00</a:t>
          </a:r>
          <a:endParaRPr lang="zh-TW" altLang="en-US" dirty="0"/>
        </a:p>
      </dgm:t>
    </dgm:pt>
    <dgm:pt modelId="{4439B4D4-1FEE-43F7-A080-29ADA19B4FBB}" type="parTrans" cxnId="{BE1BB2A0-9B0C-4A42-B9D1-7543827F54F2}">
      <dgm:prSet/>
      <dgm:spPr/>
      <dgm:t>
        <a:bodyPr/>
        <a:lstStyle/>
        <a:p>
          <a:endParaRPr lang="zh-TW" altLang="en-US"/>
        </a:p>
      </dgm:t>
    </dgm:pt>
    <dgm:pt modelId="{A97E3CA8-7B66-4263-912C-E29A007325E1}" type="sibTrans" cxnId="{BE1BB2A0-9B0C-4A42-B9D1-7543827F54F2}">
      <dgm:prSet/>
      <dgm:spPr/>
      <dgm:t>
        <a:bodyPr/>
        <a:lstStyle/>
        <a:p>
          <a:endParaRPr lang="zh-TW" altLang="en-US"/>
        </a:p>
      </dgm:t>
    </dgm:pt>
    <dgm:pt modelId="{5F92674D-DA10-4DFF-9054-99804B46362B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endParaRPr lang="zh-TW" altLang="en-US" dirty="0"/>
        </a:p>
      </dgm:t>
    </dgm:pt>
    <dgm:pt modelId="{FB15F296-97BD-4162-A5B8-3258BB077C16}" type="parTrans" cxnId="{1C4F8EDE-A20C-4925-AFCE-783B661821FE}">
      <dgm:prSet/>
      <dgm:spPr/>
      <dgm:t>
        <a:bodyPr/>
        <a:lstStyle/>
        <a:p>
          <a:endParaRPr lang="zh-TW" altLang="en-US"/>
        </a:p>
      </dgm:t>
    </dgm:pt>
    <dgm:pt modelId="{D6558CB1-DE1A-4107-9A2B-B6C1759E0B3D}" type="sibTrans" cxnId="{1C4F8EDE-A20C-4925-AFCE-783B661821FE}">
      <dgm:prSet/>
      <dgm:spPr/>
      <dgm:t>
        <a:bodyPr/>
        <a:lstStyle/>
        <a:p>
          <a:endParaRPr lang="zh-TW" altLang="en-US"/>
        </a:p>
      </dgm:t>
    </dgm:pt>
    <dgm:pt modelId="{991890EA-E5D5-4C7D-BF30-2EDC231F3557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endParaRPr lang="zh-TW" altLang="en-US" dirty="0"/>
        </a:p>
      </dgm:t>
    </dgm:pt>
    <dgm:pt modelId="{E91C5A32-4ECE-47DB-A123-8E9AB928F82C}" type="parTrans" cxnId="{90739A37-0471-462B-B708-1E012B830DBA}">
      <dgm:prSet/>
      <dgm:spPr/>
      <dgm:t>
        <a:bodyPr/>
        <a:lstStyle/>
        <a:p>
          <a:endParaRPr lang="zh-TW" altLang="en-US"/>
        </a:p>
      </dgm:t>
    </dgm:pt>
    <dgm:pt modelId="{0FFBEC1C-FB98-4D5D-88C2-1B189DE363C4}" type="sibTrans" cxnId="{90739A37-0471-462B-B708-1E012B830DBA}">
      <dgm:prSet/>
      <dgm:spPr/>
      <dgm:t>
        <a:bodyPr/>
        <a:lstStyle/>
        <a:p>
          <a:endParaRPr lang="zh-TW" altLang="en-US"/>
        </a:p>
      </dgm:t>
    </dgm:pt>
    <dgm:pt modelId="{C1AEA012-1147-4D8A-8AF1-8EBDBE56177C}">
      <dgm:prSet phldrT="[文字]"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18C4ACA0-A99A-4CC0-BFB5-D3A3EAB79D99}" type="parTrans" cxnId="{7D2F3386-F11A-4E77-9456-5FE7D89C860F}">
      <dgm:prSet/>
      <dgm:spPr/>
      <dgm:t>
        <a:bodyPr/>
        <a:lstStyle/>
        <a:p>
          <a:endParaRPr lang="zh-TW" altLang="en-US"/>
        </a:p>
      </dgm:t>
    </dgm:pt>
    <dgm:pt modelId="{038D087B-5924-41D6-94D3-F899482BF00C}" type="sibTrans" cxnId="{7D2F3386-F11A-4E77-9456-5FE7D89C860F}">
      <dgm:prSet/>
      <dgm:spPr/>
      <dgm:t>
        <a:bodyPr/>
        <a:lstStyle/>
        <a:p>
          <a:endParaRPr lang="zh-TW" altLang="en-US"/>
        </a:p>
      </dgm:t>
    </dgm:pt>
    <dgm:pt modelId="{7F8AB8F9-AE4D-421F-8006-C902BD727509}">
      <dgm:prSet/>
      <dgm:spPr/>
      <dgm:t>
        <a:bodyPr/>
        <a:lstStyle/>
        <a:p>
          <a:r>
            <a:rPr lang="zh-TW" altLang="en-US" smtClean="0"/>
            <a:t>巡弋飛椅</a:t>
          </a:r>
          <a:endParaRPr lang="zh-TW" altLang="en-US"/>
        </a:p>
      </dgm:t>
    </dgm:pt>
    <dgm:pt modelId="{B17114AA-D327-483D-8FF0-91122923B822}" type="parTrans" cxnId="{39371D5C-E461-4D07-B144-6F8CA1AD7CAE}">
      <dgm:prSet/>
      <dgm:spPr/>
      <dgm:t>
        <a:bodyPr/>
        <a:lstStyle/>
        <a:p>
          <a:endParaRPr lang="zh-TW" altLang="en-US"/>
        </a:p>
      </dgm:t>
    </dgm:pt>
    <dgm:pt modelId="{D13C2DFF-567C-4EC2-9474-8250F87A02B2}" type="sibTrans" cxnId="{39371D5C-E461-4D07-B144-6F8CA1AD7CAE}">
      <dgm:prSet/>
      <dgm:spPr/>
      <dgm:t>
        <a:bodyPr/>
        <a:lstStyle/>
        <a:p>
          <a:endParaRPr lang="zh-TW" altLang="en-US"/>
        </a:p>
      </dgm:t>
    </dgm:pt>
    <dgm:pt modelId="{61C48A7F-D553-4FD7-91D6-B283EF60ABAB}">
      <dgm:prSet/>
      <dgm:spPr/>
      <dgm:t>
        <a:bodyPr/>
        <a:lstStyle/>
        <a:p>
          <a:r>
            <a:rPr lang="zh-TW" altLang="en-US" smtClean="0"/>
            <a:t>魔法星際飛車	</a:t>
          </a:r>
          <a:endParaRPr lang="zh-TW" altLang="en-US"/>
        </a:p>
      </dgm:t>
    </dgm:pt>
    <dgm:pt modelId="{177C60C1-A048-4730-8FD1-EBA8F6D54323}" type="parTrans" cxnId="{48806C3E-E462-40EE-835B-19AC32BCBC91}">
      <dgm:prSet/>
      <dgm:spPr/>
      <dgm:t>
        <a:bodyPr/>
        <a:lstStyle/>
        <a:p>
          <a:endParaRPr lang="zh-TW" altLang="en-US"/>
        </a:p>
      </dgm:t>
    </dgm:pt>
    <dgm:pt modelId="{0B3D9715-D433-4862-A143-8DA0C8F365C9}" type="sibTrans" cxnId="{48806C3E-E462-40EE-835B-19AC32BCBC91}">
      <dgm:prSet/>
      <dgm:spPr/>
      <dgm:t>
        <a:bodyPr/>
        <a:lstStyle/>
        <a:p>
          <a:endParaRPr lang="zh-TW" altLang="en-US"/>
        </a:p>
      </dgm:t>
    </dgm:pt>
    <dgm:pt modelId="{1BFC7586-2D9D-4619-9444-77CF58233111}">
      <dgm:prSet/>
      <dgm:spPr/>
      <dgm:t>
        <a:bodyPr/>
        <a:lstStyle/>
        <a:p>
          <a:r>
            <a:rPr lang="zh-TW" altLang="en-US" dirty="0" smtClean="0"/>
            <a:t>星空小飛碟</a:t>
          </a:r>
          <a:endParaRPr lang="zh-TW" altLang="en-US" dirty="0"/>
        </a:p>
      </dgm:t>
    </dgm:pt>
    <dgm:pt modelId="{3FB4CE75-4BCC-4143-B224-A2ACDF2FAB22}" type="parTrans" cxnId="{F02836BA-5CA5-4B30-BECA-41DC182B3AAB}">
      <dgm:prSet/>
      <dgm:spPr/>
      <dgm:t>
        <a:bodyPr/>
        <a:lstStyle/>
        <a:p>
          <a:endParaRPr lang="zh-TW" altLang="en-US"/>
        </a:p>
      </dgm:t>
    </dgm:pt>
    <dgm:pt modelId="{26C6C71B-0DEE-40D8-A096-91B3FB037155}" type="sibTrans" cxnId="{F02836BA-5CA5-4B30-BECA-41DC182B3AAB}">
      <dgm:prSet/>
      <dgm:spPr/>
      <dgm:t>
        <a:bodyPr/>
        <a:lstStyle/>
        <a:p>
          <a:endParaRPr lang="zh-TW" altLang="en-US"/>
        </a:p>
      </dgm:t>
    </dgm:pt>
    <dgm:pt modelId="{D34618E1-6AEF-4121-85E2-6DDE46C5A7BA}" type="pres">
      <dgm:prSet presAssocID="{66982FE1-48FC-4D57-988D-B25BEC4F369B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495EC77A-58EA-4AAC-BB3D-234CD7809EAC}" type="pres">
      <dgm:prSet presAssocID="{E64C5AC7-523F-4EBA-AB44-A594B7081F2B}" presName="compNode" presStyleCnt="0"/>
      <dgm:spPr/>
    </dgm:pt>
    <dgm:pt modelId="{32E97632-606D-40FF-B84A-3501F043E0E0}" type="pres">
      <dgm:prSet presAssocID="{E64C5AC7-523F-4EBA-AB44-A594B7081F2B}" presName="dummyConnPt" presStyleCnt="0"/>
      <dgm:spPr/>
    </dgm:pt>
    <dgm:pt modelId="{4CB25F3B-CDC4-4E5D-AC0A-503B55100AF6}" type="pres">
      <dgm:prSet presAssocID="{E64C5AC7-523F-4EBA-AB44-A594B7081F2B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B90F63-9003-47AB-BC50-7A5AA6F0B6F1}" type="pres">
      <dgm:prSet presAssocID="{FC757180-DFC5-4A88-832D-6CD65F931D09}" presName="sibTrans" presStyleLbl="bgSibTrans2D1" presStyleIdx="0" presStyleCnt="11"/>
      <dgm:spPr/>
      <dgm:t>
        <a:bodyPr/>
        <a:lstStyle/>
        <a:p>
          <a:endParaRPr lang="zh-TW" altLang="en-US"/>
        </a:p>
      </dgm:t>
    </dgm:pt>
    <dgm:pt modelId="{FC7AC941-FF5A-452A-B26D-228B0F77CA2B}" type="pres">
      <dgm:prSet presAssocID="{7285381C-1438-462B-B964-599C3C99183F}" presName="compNode" presStyleCnt="0"/>
      <dgm:spPr/>
    </dgm:pt>
    <dgm:pt modelId="{47C79E35-D0B1-4138-9694-E17582CD5ADD}" type="pres">
      <dgm:prSet presAssocID="{7285381C-1438-462B-B964-599C3C99183F}" presName="dummyConnPt" presStyleCnt="0"/>
      <dgm:spPr/>
    </dgm:pt>
    <dgm:pt modelId="{3B9819B8-F7E4-4793-B3C2-ADFDDAAF7934}" type="pres">
      <dgm:prSet presAssocID="{7285381C-1438-462B-B964-599C3C99183F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749EC8E-0B54-4BB4-BBBD-88350B344917}" type="pres">
      <dgm:prSet presAssocID="{68BEE1C3-C796-42C1-B945-C1D8A5283C09}" presName="sibTrans" presStyleLbl="bgSibTrans2D1" presStyleIdx="1" presStyleCnt="11"/>
      <dgm:spPr/>
      <dgm:t>
        <a:bodyPr/>
        <a:lstStyle/>
        <a:p>
          <a:endParaRPr lang="zh-TW" altLang="en-US"/>
        </a:p>
      </dgm:t>
    </dgm:pt>
    <dgm:pt modelId="{221D66F4-7281-436D-A7B9-143EA06E0BB4}" type="pres">
      <dgm:prSet presAssocID="{87579FCA-F14F-4DEC-BDA1-07939B6F0E72}" presName="compNode" presStyleCnt="0"/>
      <dgm:spPr/>
    </dgm:pt>
    <dgm:pt modelId="{6EE30C3A-D13C-49DF-888B-8D8A583149E0}" type="pres">
      <dgm:prSet presAssocID="{87579FCA-F14F-4DEC-BDA1-07939B6F0E72}" presName="dummyConnPt" presStyleCnt="0"/>
      <dgm:spPr/>
    </dgm:pt>
    <dgm:pt modelId="{2DCD3543-5EA7-4352-8136-05E5E3458D72}" type="pres">
      <dgm:prSet presAssocID="{87579FCA-F14F-4DEC-BDA1-07939B6F0E72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04F9B1F-1DF6-4E99-8A0E-4666CB862A3D}" type="pres">
      <dgm:prSet presAssocID="{60A32927-5987-4D39-9106-3C48071EF6DD}" presName="sibTrans" presStyleLbl="bgSibTrans2D1" presStyleIdx="2" presStyleCnt="11"/>
      <dgm:spPr/>
      <dgm:t>
        <a:bodyPr/>
        <a:lstStyle/>
        <a:p>
          <a:endParaRPr lang="zh-TW" altLang="en-US"/>
        </a:p>
      </dgm:t>
    </dgm:pt>
    <dgm:pt modelId="{F053C16F-408E-4D0D-B922-839A743870C2}" type="pres">
      <dgm:prSet presAssocID="{4EC28558-CDC7-422E-995B-82F6B736F1EB}" presName="compNode" presStyleCnt="0"/>
      <dgm:spPr/>
    </dgm:pt>
    <dgm:pt modelId="{C44389E8-1C08-4647-B536-381C1F1839B2}" type="pres">
      <dgm:prSet presAssocID="{4EC28558-CDC7-422E-995B-82F6B736F1EB}" presName="dummyConnPt" presStyleCnt="0"/>
      <dgm:spPr/>
    </dgm:pt>
    <dgm:pt modelId="{B0F4CC93-7604-4F2B-B9FC-D2014344EEAC}" type="pres">
      <dgm:prSet presAssocID="{4EC28558-CDC7-422E-995B-82F6B736F1EB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8A94B7-9980-4367-9586-F9D0558F50DB}" type="pres">
      <dgm:prSet presAssocID="{2FE03B26-6BA6-41FE-B190-1B7C86DB06AF}" presName="sibTrans" presStyleLbl="bgSibTrans2D1" presStyleIdx="3" presStyleCnt="11"/>
      <dgm:spPr/>
      <dgm:t>
        <a:bodyPr/>
        <a:lstStyle/>
        <a:p>
          <a:endParaRPr lang="zh-TW" altLang="en-US"/>
        </a:p>
      </dgm:t>
    </dgm:pt>
    <dgm:pt modelId="{2CB5CC0B-09D9-4A0D-889E-A54D4741C04D}" type="pres">
      <dgm:prSet presAssocID="{B3604D51-6867-4790-921B-DD018FD5285E}" presName="compNode" presStyleCnt="0"/>
      <dgm:spPr/>
    </dgm:pt>
    <dgm:pt modelId="{F469CDBA-4B40-44E3-934C-EA41EEBBFB25}" type="pres">
      <dgm:prSet presAssocID="{B3604D51-6867-4790-921B-DD018FD5285E}" presName="dummyConnPt" presStyleCnt="0"/>
      <dgm:spPr/>
    </dgm:pt>
    <dgm:pt modelId="{0BC13317-AC76-4B50-8A8F-2D28ACBFF17D}" type="pres">
      <dgm:prSet presAssocID="{B3604D51-6867-4790-921B-DD018FD5285E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96D697-7DB7-48DE-9C94-9E174F4354DE}" type="pres">
      <dgm:prSet presAssocID="{D43D9858-748B-40F5-840B-58ADD3DD7746}" presName="sibTrans" presStyleLbl="bgSibTrans2D1" presStyleIdx="4" presStyleCnt="11"/>
      <dgm:spPr/>
      <dgm:t>
        <a:bodyPr/>
        <a:lstStyle/>
        <a:p>
          <a:endParaRPr lang="zh-TW" altLang="en-US"/>
        </a:p>
      </dgm:t>
    </dgm:pt>
    <dgm:pt modelId="{284A21C3-5420-44D1-B39E-3D8E72CA3F39}" type="pres">
      <dgm:prSet presAssocID="{1BFC7586-2D9D-4619-9444-77CF58233111}" presName="compNode" presStyleCnt="0"/>
      <dgm:spPr/>
    </dgm:pt>
    <dgm:pt modelId="{746D43D6-D8CB-4326-9C1C-48384D757E65}" type="pres">
      <dgm:prSet presAssocID="{1BFC7586-2D9D-4619-9444-77CF58233111}" presName="dummyConnPt" presStyleCnt="0"/>
      <dgm:spPr/>
    </dgm:pt>
    <dgm:pt modelId="{EDB89513-BC6B-4432-84A6-E4815C681735}" type="pres">
      <dgm:prSet presAssocID="{1BFC7586-2D9D-4619-9444-77CF58233111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36A9D1-13AB-40B6-904C-4DBF9B1826DA}" type="pres">
      <dgm:prSet presAssocID="{26C6C71B-0DEE-40D8-A096-91B3FB037155}" presName="sibTrans" presStyleLbl="bgSibTrans2D1" presStyleIdx="5" presStyleCnt="11"/>
      <dgm:spPr/>
      <dgm:t>
        <a:bodyPr/>
        <a:lstStyle/>
        <a:p>
          <a:endParaRPr lang="zh-TW" altLang="en-US"/>
        </a:p>
      </dgm:t>
    </dgm:pt>
    <dgm:pt modelId="{79C60067-0A93-4CD2-8192-13AF4F631A2B}" type="pres">
      <dgm:prSet presAssocID="{61C48A7F-D553-4FD7-91D6-B283EF60ABAB}" presName="compNode" presStyleCnt="0"/>
      <dgm:spPr/>
    </dgm:pt>
    <dgm:pt modelId="{536CA9CF-3614-4DF0-88EF-A1AD1A12E197}" type="pres">
      <dgm:prSet presAssocID="{61C48A7F-D553-4FD7-91D6-B283EF60ABAB}" presName="dummyConnPt" presStyleCnt="0"/>
      <dgm:spPr/>
    </dgm:pt>
    <dgm:pt modelId="{60BE207E-9B1D-4061-80C5-FF2588EC27A3}" type="pres">
      <dgm:prSet presAssocID="{61C48A7F-D553-4FD7-91D6-B283EF60ABAB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8EC6A1F-87E2-4F55-945B-D6729409D314}" type="pres">
      <dgm:prSet presAssocID="{0B3D9715-D433-4862-A143-8DA0C8F365C9}" presName="sibTrans" presStyleLbl="bgSibTrans2D1" presStyleIdx="6" presStyleCnt="11"/>
      <dgm:spPr/>
      <dgm:t>
        <a:bodyPr/>
        <a:lstStyle/>
        <a:p>
          <a:endParaRPr lang="zh-TW" altLang="en-US"/>
        </a:p>
      </dgm:t>
    </dgm:pt>
    <dgm:pt modelId="{341595A8-8CCD-441C-B3C7-F40A3C6831EC}" type="pres">
      <dgm:prSet presAssocID="{7F8AB8F9-AE4D-421F-8006-C902BD727509}" presName="compNode" presStyleCnt="0"/>
      <dgm:spPr/>
    </dgm:pt>
    <dgm:pt modelId="{13BB7E5A-BAEB-4773-868C-2EF6831AD8B4}" type="pres">
      <dgm:prSet presAssocID="{7F8AB8F9-AE4D-421F-8006-C902BD727509}" presName="dummyConnPt" presStyleCnt="0"/>
      <dgm:spPr/>
    </dgm:pt>
    <dgm:pt modelId="{311F98C0-9405-4551-9ACA-A158899436F1}" type="pres">
      <dgm:prSet presAssocID="{7F8AB8F9-AE4D-421F-8006-C902BD727509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C94527-2EF1-4C8D-A96A-773ECC5258EF}" type="pres">
      <dgm:prSet presAssocID="{D13C2DFF-567C-4EC2-9474-8250F87A02B2}" presName="sibTrans" presStyleLbl="bgSibTrans2D1" presStyleIdx="7" presStyleCnt="11"/>
      <dgm:spPr/>
      <dgm:t>
        <a:bodyPr/>
        <a:lstStyle/>
        <a:p>
          <a:endParaRPr lang="zh-TW" altLang="en-US"/>
        </a:p>
      </dgm:t>
    </dgm:pt>
    <dgm:pt modelId="{7DF87539-A740-4E5B-9405-972E9A732551}" type="pres">
      <dgm:prSet presAssocID="{C4A8CFCA-4268-4B10-8B82-5887E807A8B1}" presName="compNode" presStyleCnt="0"/>
      <dgm:spPr/>
    </dgm:pt>
    <dgm:pt modelId="{7453506F-E072-4C7A-AE7B-7422064B0FA1}" type="pres">
      <dgm:prSet presAssocID="{C4A8CFCA-4268-4B10-8B82-5887E807A8B1}" presName="dummyConnPt" presStyleCnt="0"/>
      <dgm:spPr/>
    </dgm:pt>
    <dgm:pt modelId="{5922BC83-A3ED-4402-A0FC-6E75AB7E574D}" type="pres">
      <dgm:prSet presAssocID="{C4A8CFCA-4268-4B10-8B82-5887E807A8B1}" presName="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4DC4E1-4A19-48C6-AC6A-7912AADAC675}" type="pres">
      <dgm:prSet presAssocID="{A97E3CA8-7B66-4263-912C-E29A007325E1}" presName="sibTrans" presStyleLbl="bgSibTrans2D1" presStyleIdx="8" presStyleCnt="11"/>
      <dgm:spPr/>
      <dgm:t>
        <a:bodyPr/>
        <a:lstStyle/>
        <a:p>
          <a:endParaRPr lang="zh-TW" altLang="en-US"/>
        </a:p>
      </dgm:t>
    </dgm:pt>
    <dgm:pt modelId="{20FF0FD1-DF47-4CC5-AE77-AE67E3AAD583}" type="pres">
      <dgm:prSet presAssocID="{5F92674D-DA10-4DFF-9054-99804B46362B}" presName="compNode" presStyleCnt="0"/>
      <dgm:spPr/>
    </dgm:pt>
    <dgm:pt modelId="{D0830030-46BA-4571-82C9-0709E6EFE671}" type="pres">
      <dgm:prSet presAssocID="{5F92674D-DA10-4DFF-9054-99804B46362B}" presName="dummyConnPt" presStyleCnt="0"/>
      <dgm:spPr/>
    </dgm:pt>
    <dgm:pt modelId="{D3BF2F4C-F156-41CE-9097-AA0704E3111B}" type="pres">
      <dgm:prSet presAssocID="{5F92674D-DA10-4DFF-9054-99804B46362B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F1C497F-88A5-44BC-9210-D34F845130F8}" type="pres">
      <dgm:prSet presAssocID="{D6558CB1-DE1A-4107-9A2B-B6C1759E0B3D}" presName="sibTrans" presStyleLbl="bgSibTrans2D1" presStyleIdx="9" presStyleCnt="11"/>
      <dgm:spPr/>
      <dgm:t>
        <a:bodyPr/>
        <a:lstStyle/>
        <a:p>
          <a:endParaRPr lang="zh-TW" altLang="en-US"/>
        </a:p>
      </dgm:t>
    </dgm:pt>
    <dgm:pt modelId="{638BDE79-981F-4D8D-BC42-1301055AD812}" type="pres">
      <dgm:prSet presAssocID="{991890EA-E5D5-4C7D-BF30-2EDC231F3557}" presName="compNode" presStyleCnt="0"/>
      <dgm:spPr/>
    </dgm:pt>
    <dgm:pt modelId="{345D69A4-71B0-4284-9379-86D14DF08367}" type="pres">
      <dgm:prSet presAssocID="{991890EA-E5D5-4C7D-BF30-2EDC231F3557}" presName="dummyConnPt" presStyleCnt="0"/>
      <dgm:spPr/>
    </dgm:pt>
    <dgm:pt modelId="{DA7F5377-AD64-42D3-B416-065AFE988A26}" type="pres">
      <dgm:prSet presAssocID="{991890EA-E5D5-4C7D-BF30-2EDC231F3557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D7E4F0-6845-4CEC-B8AA-E4C7D76B19C4}" type="pres">
      <dgm:prSet presAssocID="{0FFBEC1C-FB98-4D5D-88C2-1B189DE363C4}" presName="sibTrans" presStyleLbl="bgSibTrans2D1" presStyleIdx="10" presStyleCnt="11"/>
      <dgm:spPr/>
      <dgm:t>
        <a:bodyPr/>
        <a:lstStyle/>
        <a:p>
          <a:endParaRPr lang="zh-TW" altLang="en-US"/>
        </a:p>
      </dgm:t>
    </dgm:pt>
    <dgm:pt modelId="{4735E3FA-0CCD-4B3F-9B92-F226BC877264}" type="pres">
      <dgm:prSet presAssocID="{C1AEA012-1147-4D8A-8AF1-8EBDBE56177C}" presName="compNode" presStyleCnt="0"/>
      <dgm:spPr/>
    </dgm:pt>
    <dgm:pt modelId="{FE0948B0-C4F1-484C-AA49-8C70B372210D}" type="pres">
      <dgm:prSet presAssocID="{C1AEA012-1147-4D8A-8AF1-8EBDBE56177C}" presName="dummyConnPt" presStyleCnt="0"/>
      <dgm:spPr/>
    </dgm:pt>
    <dgm:pt modelId="{3EFCAE2A-62EE-4F46-B333-7C246959FB9F}" type="pres">
      <dgm:prSet presAssocID="{C1AEA012-1147-4D8A-8AF1-8EBDBE56177C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BC7A7EA-15AD-41DD-8110-5FD9BE0F0983}" type="presOf" srcId="{0B3D9715-D433-4862-A143-8DA0C8F365C9}" destId="{88EC6A1F-87E2-4F55-945B-D6729409D314}" srcOrd="0" destOrd="0" presId="urn:microsoft.com/office/officeart/2005/8/layout/bProcess4"/>
    <dgm:cxn modelId="{F76D7327-4B20-42DA-996C-9E31AF30136C}" type="presOf" srcId="{B3604D51-6867-4790-921B-DD018FD5285E}" destId="{0BC13317-AC76-4B50-8A8F-2D28ACBFF17D}" srcOrd="0" destOrd="0" presId="urn:microsoft.com/office/officeart/2005/8/layout/bProcess4"/>
    <dgm:cxn modelId="{F02836BA-5CA5-4B30-BECA-41DC182B3AAB}" srcId="{66982FE1-48FC-4D57-988D-B25BEC4F369B}" destId="{1BFC7586-2D9D-4619-9444-77CF58233111}" srcOrd="5" destOrd="0" parTransId="{3FB4CE75-4BCC-4143-B224-A2ACDF2FAB22}" sibTransId="{26C6C71B-0DEE-40D8-A096-91B3FB037155}"/>
    <dgm:cxn modelId="{90739A37-0471-462B-B708-1E012B830DBA}" srcId="{66982FE1-48FC-4D57-988D-B25BEC4F369B}" destId="{991890EA-E5D5-4C7D-BF30-2EDC231F3557}" srcOrd="10" destOrd="0" parTransId="{E91C5A32-4ECE-47DB-A123-8E9AB928F82C}" sibTransId="{0FFBEC1C-FB98-4D5D-88C2-1B189DE363C4}"/>
    <dgm:cxn modelId="{EF2F0067-9C66-4CCE-BA67-8011A0FAA7CE}" type="presOf" srcId="{C1AEA012-1147-4D8A-8AF1-8EBDBE56177C}" destId="{3EFCAE2A-62EE-4F46-B333-7C246959FB9F}" srcOrd="0" destOrd="0" presId="urn:microsoft.com/office/officeart/2005/8/layout/bProcess4"/>
    <dgm:cxn modelId="{D41CCC1A-1CE9-4AF8-A3AC-3A6A10B3D7A4}" type="presOf" srcId="{7285381C-1438-462B-B964-599C3C99183F}" destId="{3B9819B8-F7E4-4793-B3C2-ADFDDAAF7934}" srcOrd="0" destOrd="0" presId="urn:microsoft.com/office/officeart/2005/8/layout/bProcess4"/>
    <dgm:cxn modelId="{AB6A13C2-9CC9-46E5-A8F8-2799D3766AF2}" type="presOf" srcId="{7F8AB8F9-AE4D-421F-8006-C902BD727509}" destId="{311F98C0-9405-4551-9ACA-A158899436F1}" srcOrd="0" destOrd="0" presId="urn:microsoft.com/office/officeart/2005/8/layout/bProcess4"/>
    <dgm:cxn modelId="{F501F767-3E99-411E-A0AD-8A4F90A2DE41}" type="presOf" srcId="{E64C5AC7-523F-4EBA-AB44-A594B7081F2B}" destId="{4CB25F3B-CDC4-4E5D-AC0A-503B55100AF6}" srcOrd="0" destOrd="0" presId="urn:microsoft.com/office/officeart/2005/8/layout/bProcess4"/>
    <dgm:cxn modelId="{3B2FFD52-0CB4-4EFB-A1F3-16854256815B}" type="presOf" srcId="{4EC28558-CDC7-422E-995B-82F6B736F1EB}" destId="{B0F4CC93-7604-4F2B-B9FC-D2014344EEAC}" srcOrd="0" destOrd="0" presId="urn:microsoft.com/office/officeart/2005/8/layout/bProcess4"/>
    <dgm:cxn modelId="{691B18A7-092B-4A87-935A-18B60F43B3C5}" type="presOf" srcId="{5F92674D-DA10-4DFF-9054-99804B46362B}" destId="{D3BF2F4C-F156-41CE-9097-AA0704E3111B}" srcOrd="0" destOrd="0" presId="urn:microsoft.com/office/officeart/2005/8/layout/bProcess4"/>
    <dgm:cxn modelId="{21649685-BD08-44C9-A015-7D086DA84830}" type="presOf" srcId="{68BEE1C3-C796-42C1-B945-C1D8A5283C09}" destId="{3749EC8E-0B54-4BB4-BBBD-88350B344917}" srcOrd="0" destOrd="0" presId="urn:microsoft.com/office/officeart/2005/8/layout/bProcess4"/>
    <dgm:cxn modelId="{66AB1932-38B9-4AA8-835D-B5859C758C7A}" type="presOf" srcId="{60A32927-5987-4D39-9106-3C48071EF6DD}" destId="{004F9B1F-1DF6-4E99-8A0E-4666CB862A3D}" srcOrd="0" destOrd="0" presId="urn:microsoft.com/office/officeart/2005/8/layout/bProcess4"/>
    <dgm:cxn modelId="{B597A5BC-E8DA-455E-BFBE-80F266DB3A0D}" type="presOf" srcId="{2FE03B26-6BA6-41FE-B190-1B7C86DB06AF}" destId="{A48A94B7-9980-4367-9586-F9D0558F50DB}" srcOrd="0" destOrd="0" presId="urn:microsoft.com/office/officeart/2005/8/layout/bProcess4"/>
    <dgm:cxn modelId="{39371D5C-E461-4D07-B144-6F8CA1AD7CAE}" srcId="{66982FE1-48FC-4D57-988D-B25BEC4F369B}" destId="{7F8AB8F9-AE4D-421F-8006-C902BD727509}" srcOrd="7" destOrd="0" parTransId="{B17114AA-D327-483D-8FF0-91122923B822}" sibTransId="{D13C2DFF-567C-4EC2-9474-8250F87A02B2}"/>
    <dgm:cxn modelId="{4ACCED57-7BB0-4AE2-8BDE-3768B6DF3957}" type="presOf" srcId="{26C6C71B-0DEE-40D8-A096-91B3FB037155}" destId="{CC36A9D1-13AB-40B6-904C-4DBF9B1826DA}" srcOrd="0" destOrd="0" presId="urn:microsoft.com/office/officeart/2005/8/layout/bProcess4"/>
    <dgm:cxn modelId="{80D16FB6-15F7-4B32-9B84-6E180662D4F0}" srcId="{66982FE1-48FC-4D57-988D-B25BEC4F369B}" destId="{B3604D51-6867-4790-921B-DD018FD5285E}" srcOrd="4" destOrd="0" parTransId="{885B031A-D6BC-4F6E-8FED-88BA3D3665C0}" sibTransId="{D43D9858-748B-40F5-840B-58ADD3DD7746}"/>
    <dgm:cxn modelId="{1EB254B6-64C9-4608-96C3-2C4FD935FF32}" type="presOf" srcId="{A97E3CA8-7B66-4263-912C-E29A007325E1}" destId="{C94DC4E1-4A19-48C6-AC6A-7912AADAC675}" srcOrd="0" destOrd="0" presId="urn:microsoft.com/office/officeart/2005/8/layout/bProcess4"/>
    <dgm:cxn modelId="{7D2F3386-F11A-4E77-9456-5FE7D89C860F}" srcId="{66982FE1-48FC-4D57-988D-B25BEC4F369B}" destId="{C1AEA012-1147-4D8A-8AF1-8EBDBE56177C}" srcOrd="11" destOrd="0" parTransId="{18C4ACA0-A99A-4CC0-BFB5-D3A3EAB79D99}" sibTransId="{038D087B-5924-41D6-94D3-F899482BF00C}"/>
    <dgm:cxn modelId="{7AFEE0D7-1CBF-49C2-AACE-8AADC7BB138E}" type="presOf" srcId="{87579FCA-F14F-4DEC-BDA1-07939B6F0E72}" destId="{2DCD3543-5EA7-4352-8136-05E5E3458D72}" srcOrd="0" destOrd="0" presId="urn:microsoft.com/office/officeart/2005/8/layout/bProcess4"/>
    <dgm:cxn modelId="{AB5D9BEB-BE93-4C56-8532-4E4A7F02CE68}" type="presOf" srcId="{D6558CB1-DE1A-4107-9A2B-B6C1759E0B3D}" destId="{FF1C497F-88A5-44BC-9210-D34F845130F8}" srcOrd="0" destOrd="0" presId="urn:microsoft.com/office/officeart/2005/8/layout/bProcess4"/>
    <dgm:cxn modelId="{399F6300-4D06-4886-B24A-0CE76AC2376E}" srcId="{66982FE1-48FC-4D57-988D-B25BEC4F369B}" destId="{E64C5AC7-523F-4EBA-AB44-A594B7081F2B}" srcOrd="0" destOrd="0" parTransId="{1D461963-FE76-43E1-BC65-E74C57B00807}" sibTransId="{FC757180-DFC5-4A88-832D-6CD65F931D09}"/>
    <dgm:cxn modelId="{3C0F34EB-3336-477C-928D-C18673C804F6}" type="presOf" srcId="{C4A8CFCA-4268-4B10-8B82-5887E807A8B1}" destId="{5922BC83-A3ED-4402-A0FC-6E75AB7E574D}" srcOrd="0" destOrd="0" presId="urn:microsoft.com/office/officeart/2005/8/layout/bProcess4"/>
    <dgm:cxn modelId="{AD67CFE4-A094-4C07-8851-2F3A4FAD90E4}" srcId="{66982FE1-48FC-4D57-988D-B25BEC4F369B}" destId="{4EC28558-CDC7-422E-995B-82F6B736F1EB}" srcOrd="3" destOrd="0" parTransId="{47537A4A-9B64-4E1A-97E5-2FAD7B55E4C8}" sibTransId="{2FE03B26-6BA6-41FE-B190-1B7C86DB06AF}"/>
    <dgm:cxn modelId="{8DACF69D-5572-4AD3-944E-5FF6CD98D9D4}" srcId="{66982FE1-48FC-4D57-988D-B25BEC4F369B}" destId="{7285381C-1438-462B-B964-599C3C99183F}" srcOrd="1" destOrd="0" parTransId="{C6A1E39F-5636-457F-9399-27C3E3920B9A}" sibTransId="{68BEE1C3-C796-42C1-B945-C1D8A5283C09}"/>
    <dgm:cxn modelId="{E4461681-1A6A-40A5-9950-2303931F765E}" type="presOf" srcId="{61C48A7F-D553-4FD7-91D6-B283EF60ABAB}" destId="{60BE207E-9B1D-4061-80C5-FF2588EC27A3}" srcOrd="0" destOrd="0" presId="urn:microsoft.com/office/officeart/2005/8/layout/bProcess4"/>
    <dgm:cxn modelId="{BE1BB2A0-9B0C-4A42-B9D1-7543827F54F2}" srcId="{66982FE1-48FC-4D57-988D-B25BEC4F369B}" destId="{C4A8CFCA-4268-4B10-8B82-5887E807A8B1}" srcOrd="8" destOrd="0" parTransId="{4439B4D4-1FEE-43F7-A080-29ADA19B4FBB}" sibTransId="{A97E3CA8-7B66-4263-912C-E29A007325E1}"/>
    <dgm:cxn modelId="{86076460-025B-4A97-991F-E4F52E55D4C4}" type="presOf" srcId="{991890EA-E5D5-4C7D-BF30-2EDC231F3557}" destId="{DA7F5377-AD64-42D3-B416-065AFE988A26}" srcOrd="0" destOrd="0" presId="urn:microsoft.com/office/officeart/2005/8/layout/bProcess4"/>
    <dgm:cxn modelId="{90FFBE68-47C8-4635-B0DA-61815AC0055F}" type="presOf" srcId="{1BFC7586-2D9D-4619-9444-77CF58233111}" destId="{EDB89513-BC6B-4432-84A6-E4815C681735}" srcOrd="0" destOrd="0" presId="urn:microsoft.com/office/officeart/2005/8/layout/bProcess4"/>
    <dgm:cxn modelId="{C657B712-7C66-418E-8C3B-38655F4A948B}" type="presOf" srcId="{D13C2DFF-567C-4EC2-9474-8250F87A02B2}" destId="{0AC94527-2EF1-4C8D-A96A-773ECC5258EF}" srcOrd="0" destOrd="0" presId="urn:microsoft.com/office/officeart/2005/8/layout/bProcess4"/>
    <dgm:cxn modelId="{1C4F8EDE-A20C-4925-AFCE-783B661821FE}" srcId="{66982FE1-48FC-4D57-988D-B25BEC4F369B}" destId="{5F92674D-DA10-4DFF-9054-99804B46362B}" srcOrd="9" destOrd="0" parTransId="{FB15F296-97BD-4162-A5B8-3258BB077C16}" sibTransId="{D6558CB1-DE1A-4107-9A2B-B6C1759E0B3D}"/>
    <dgm:cxn modelId="{706163B4-7CAC-45D7-8DD3-CBABC393F055}" type="presOf" srcId="{66982FE1-48FC-4D57-988D-B25BEC4F369B}" destId="{D34618E1-6AEF-4121-85E2-6DDE46C5A7BA}" srcOrd="0" destOrd="0" presId="urn:microsoft.com/office/officeart/2005/8/layout/bProcess4"/>
    <dgm:cxn modelId="{48806C3E-E462-40EE-835B-19AC32BCBC91}" srcId="{66982FE1-48FC-4D57-988D-B25BEC4F369B}" destId="{61C48A7F-D553-4FD7-91D6-B283EF60ABAB}" srcOrd="6" destOrd="0" parTransId="{177C60C1-A048-4730-8FD1-EBA8F6D54323}" sibTransId="{0B3D9715-D433-4862-A143-8DA0C8F365C9}"/>
    <dgm:cxn modelId="{55651688-D6A0-44ED-8057-B205819D1854}" type="presOf" srcId="{FC757180-DFC5-4A88-832D-6CD65F931D09}" destId="{83B90F63-9003-47AB-BC50-7A5AA6F0B6F1}" srcOrd="0" destOrd="0" presId="urn:microsoft.com/office/officeart/2005/8/layout/bProcess4"/>
    <dgm:cxn modelId="{1206852E-BBAA-4B90-A58F-2D280B485524}" type="presOf" srcId="{D43D9858-748B-40F5-840B-58ADD3DD7746}" destId="{F296D697-7DB7-48DE-9C94-9E174F4354DE}" srcOrd="0" destOrd="0" presId="urn:microsoft.com/office/officeart/2005/8/layout/bProcess4"/>
    <dgm:cxn modelId="{58919C08-DE59-4947-9ED6-7786A7D2B820}" type="presOf" srcId="{0FFBEC1C-FB98-4D5D-88C2-1B189DE363C4}" destId="{F5D7E4F0-6845-4CEC-B8AA-E4C7D76B19C4}" srcOrd="0" destOrd="0" presId="urn:microsoft.com/office/officeart/2005/8/layout/bProcess4"/>
    <dgm:cxn modelId="{62B43455-A156-461B-A52C-26A1578ED82A}" srcId="{66982FE1-48FC-4D57-988D-B25BEC4F369B}" destId="{87579FCA-F14F-4DEC-BDA1-07939B6F0E72}" srcOrd="2" destOrd="0" parTransId="{10C6A860-AF56-4CFC-8F18-C687C0B98109}" sibTransId="{60A32927-5987-4D39-9106-3C48071EF6DD}"/>
    <dgm:cxn modelId="{9E5A8A30-1AB7-48B1-8B60-66C9C96E2E59}" type="presParOf" srcId="{D34618E1-6AEF-4121-85E2-6DDE46C5A7BA}" destId="{495EC77A-58EA-4AAC-BB3D-234CD7809EAC}" srcOrd="0" destOrd="0" presId="urn:microsoft.com/office/officeart/2005/8/layout/bProcess4"/>
    <dgm:cxn modelId="{81A01F4A-AB17-4807-8896-7274D4B855AA}" type="presParOf" srcId="{495EC77A-58EA-4AAC-BB3D-234CD7809EAC}" destId="{32E97632-606D-40FF-B84A-3501F043E0E0}" srcOrd="0" destOrd="0" presId="urn:microsoft.com/office/officeart/2005/8/layout/bProcess4"/>
    <dgm:cxn modelId="{D26548AD-8FAB-432D-A16D-E5F28DF1E56F}" type="presParOf" srcId="{495EC77A-58EA-4AAC-BB3D-234CD7809EAC}" destId="{4CB25F3B-CDC4-4E5D-AC0A-503B55100AF6}" srcOrd="1" destOrd="0" presId="urn:microsoft.com/office/officeart/2005/8/layout/bProcess4"/>
    <dgm:cxn modelId="{3BA5B7D7-221B-4B57-8FF8-BA231A5C0420}" type="presParOf" srcId="{D34618E1-6AEF-4121-85E2-6DDE46C5A7BA}" destId="{83B90F63-9003-47AB-BC50-7A5AA6F0B6F1}" srcOrd="1" destOrd="0" presId="urn:microsoft.com/office/officeart/2005/8/layout/bProcess4"/>
    <dgm:cxn modelId="{21A6B8C7-B4E9-455C-BDDA-528031DD3328}" type="presParOf" srcId="{D34618E1-6AEF-4121-85E2-6DDE46C5A7BA}" destId="{FC7AC941-FF5A-452A-B26D-228B0F77CA2B}" srcOrd="2" destOrd="0" presId="urn:microsoft.com/office/officeart/2005/8/layout/bProcess4"/>
    <dgm:cxn modelId="{13C82EA3-3323-41EC-984E-297F197C5C3C}" type="presParOf" srcId="{FC7AC941-FF5A-452A-B26D-228B0F77CA2B}" destId="{47C79E35-D0B1-4138-9694-E17582CD5ADD}" srcOrd="0" destOrd="0" presId="urn:microsoft.com/office/officeart/2005/8/layout/bProcess4"/>
    <dgm:cxn modelId="{E94877CF-F05B-49F4-9C1A-08F7AAA666D7}" type="presParOf" srcId="{FC7AC941-FF5A-452A-B26D-228B0F77CA2B}" destId="{3B9819B8-F7E4-4793-B3C2-ADFDDAAF7934}" srcOrd="1" destOrd="0" presId="urn:microsoft.com/office/officeart/2005/8/layout/bProcess4"/>
    <dgm:cxn modelId="{9ECDC17D-BE1E-4BE3-927F-EA667C3916ED}" type="presParOf" srcId="{D34618E1-6AEF-4121-85E2-6DDE46C5A7BA}" destId="{3749EC8E-0B54-4BB4-BBBD-88350B344917}" srcOrd="3" destOrd="0" presId="urn:microsoft.com/office/officeart/2005/8/layout/bProcess4"/>
    <dgm:cxn modelId="{2D32F6E0-E807-41C0-8BB3-36A223B9925E}" type="presParOf" srcId="{D34618E1-6AEF-4121-85E2-6DDE46C5A7BA}" destId="{221D66F4-7281-436D-A7B9-143EA06E0BB4}" srcOrd="4" destOrd="0" presId="urn:microsoft.com/office/officeart/2005/8/layout/bProcess4"/>
    <dgm:cxn modelId="{5E2AD081-B2E5-44CE-9DD8-EFB946DDA639}" type="presParOf" srcId="{221D66F4-7281-436D-A7B9-143EA06E0BB4}" destId="{6EE30C3A-D13C-49DF-888B-8D8A583149E0}" srcOrd="0" destOrd="0" presId="urn:microsoft.com/office/officeart/2005/8/layout/bProcess4"/>
    <dgm:cxn modelId="{98D71C69-E07A-4444-8EF9-35C541A88E2F}" type="presParOf" srcId="{221D66F4-7281-436D-A7B9-143EA06E0BB4}" destId="{2DCD3543-5EA7-4352-8136-05E5E3458D72}" srcOrd="1" destOrd="0" presId="urn:microsoft.com/office/officeart/2005/8/layout/bProcess4"/>
    <dgm:cxn modelId="{63C0ADDE-A88D-435E-907E-D74DA2D4F735}" type="presParOf" srcId="{D34618E1-6AEF-4121-85E2-6DDE46C5A7BA}" destId="{004F9B1F-1DF6-4E99-8A0E-4666CB862A3D}" srcOrd="5" destOrd="0" presId="urn:microsoft.com/office/officeart/2005/8/layout/bProcess4"/>
    <dgm:cxn modelId="{3AABFB55-BED9-4501-9139-F72354E24C69}" type="presParOf" srcId="{D34618E1-6AEF-4121-85E2-6DDE46C5A7BA}" destId="{F053C16F-408E-4D0D-B922-839A743870C2}" srcOrd="6" destOrd="0" presId="urn:microsoft.com/office/officeart/2005/8/layout/bProcess4"/>
    <dgm:cxn modelId="{F99306BE-506D-4C95-8FA1-D3974EE3C94A}" type="presParOf" srcId="{F053C16F-408E-4D0D-B922-839A743870C2}" destId="{C44389E8-1C08-4647-B536-381C1F1839B2}" srcOrd="0" destOrd="0" presId="urn:microsoft.com/office/officeart/2005/8/layout/bProcess4"/>
    <dgm:cxn modelId="{967BE2B4-2EA7-40BD-920A-AD816E1AFDAE}" type="presParOf" srcId="{F053C16F-408E-4D0D-B922-839A743870C2}" destId="{B0F4CC93-7604-4F2B-B9FC-D2014344EEAC}" srcOrd="1" destOrd="0" presId="urn:microsoft.com/office/officeart/2005/8/layout/bProcess4"/>
    <dgm:cxn modelId="{74A46A7E-4732-4334-B312-3E3219248BB4}" type="presParOf" srcId="{D34618E1-6AEF-4121-85E2-6DDE46C5A7BA}" destId="{A48A94B7-9980-4367-9586-F9D0558F50DB}" srcOrd="7" destOrd="0" presId="urn:microsoft.com/office/officeart/2005/8/layout/bProcess4"/>
    <dgm:cxn modelId="{EE802DAD-D5A7-4624-9766-C8ABE741D9FC}" type="presParOf" srcId="{D34618E1-6AEF-4121-85E2-6DDE46C5A7BA}" destId="{2CB5CC0B-09D9-4A0D-889E-A54D4741C04D}" srcOrd="8" destOrd="0" presId="urn:microsoft.com/office/officeart/2005/8/layout/bProcess4"/>
    <dgm:cxn modelId="{B312C59E-E6BC-41DF-8BE7-DACD16FEC308}" type="presParOf" srcId="{2CB5CC0B-09D9-4A0D-889E-A54D4741C04D}" destId="{F469CDBA-4B40-44E3-934C-EA41EEBBFB25}" srcOrd="0" destOrd="0" presId="urn:microsoft.com/office/officeart/2005/8/layout/bProcess4"/>
    <dgm:cxn modelId="{544A3C24-57CB-4156-95F8-8717B2229738}" type="presParOf" srcId="{2CB5CC0B-09D9-4A0D-889E-A54D4741C04D}" destId="{0BC13317-AC76-4B50-8A8F-2D28ACBFF17D}" srcOrd="1" destOrd="0" presId="urn:microsoft.com/office/officeart/2005/8/layout/bProcess4"/>
    <dgm:cxn modelId="{0C0F6958-1605-460D-9742-96A948328863}" type="presParOf" srcId="{D34618E1-6AEF-4121-85E2-6DDE46C5A7BA}" destId="{F296D697-7DB7-48DE-9C94-9E174F4354DE}" srcOrd="9" destOrd="0" presId="urn:microsoft.com/office/officeart/2005/8/layout/bProcess4"/>
    <dgm:cxn modelId="{9C218F46-B8CB-4664-AA58-6D015FB9CE32}" type="presParOf" srcId="{D34618E1-6AEF-4121-85E2-6DDE46C5A7BA}" destId="{284A21C3-5420-44D1-B39E-3D8E72CA3F39}" srcOrd="10" destOrd="0" presId="urn:microsoft.com/office/officeart/2005/8/layout/bProcess4"/>
    <dgm:cxn modelId="{8EC71E35-D84B-4310-B407-7FB9A12BD65B}" type="presParOf" srcId="{284A21C3-5420-44D1-B39E-3D8E72CA3F39}" destId="{746D43D6-D8CB-4326-9C1C-48384D757E65}" srcOrd="0" destOrd="0" presId="urn:microsoft.com/office/officeart/2005/8/layout/bProcess4"/>
    <dgm:cxn modelId="{F8F3CF12-7900-425C-A83A-1FEFDB5B1BD1}" type="presParOf" srcId="{284A21C3-5420-44D1-B39E-3D8E72CA3F39}" destId="{EDB89513-BC6B-4432-84A6-E4815C681735}" srcOrd="1" destOrd="0" presId="urn:microsoft.com/office/officeart/2005/8/layout/bProcess4"/>
    <dgm:cxn modelId="{8D627BBB-7D72-40C1-A540-464380B86B21}" type="presParOf" srcId="{D34618E1-6AEF-4121-85E2-6DDE46C5A7BA}" destId="{CC36A9D1-13AB-40B6-904C-4DBF9B1826DA}" srcOrd="11" destOrd="0" presId="urn:microsoft.com/office/officeart/2005/8/layout/bProcess4"/>
    <dgm:cxn modelId="{0AA50CAB-C350-4944-9040-E700A62DA6E5}" type="presParOf" srcId="{D34618E1-6AEF-4121-85E2-6DDE46C5A7BA}" destId="{79C60067-0A93-4CD2-8192-13AF4F631A2B}" srcOrd="12" destOrd="0" presId="urn:microsoft.com/office/officeart/2005/8/layout/bProcess4"/>
    <dgm:cxn modelId="{741C8014-3982-488F-92DE-6324CEFFAC97}" type="presParOf" srcId="{79C60067-0A93-4CD2-8192-13AF4F631A2B}" destId="{536CA9CF-3614-4DF0-88EF-A1AD1A12E197}" srcOrd="0" destOrd="0" presId="urn:microsoft.com/office/officeart/2005/8/layout/bProcess4"/>
    <dgm:cxn modelId="{DE6C5270-E8D9-43D6-836B-12B1E6B60251}" type="presParOf" srcId="{79C60067-0A93-4CD2-8192-13AF4F631A2B}" destId="{60BE207E-9B1D-4061-80C5-FF2588EC27A3}" srcOrd="1" destOrd="0" presId="urn:microsoft.com/office/officeart/2005/8/layout/bProcess4"/>
    <dgm:cxn modelId="{66E4C467-743C-4531-8F12-8385C69C325A}" type="presParOf" srcId="{D34618E1-6AEF-4121-85E2-6DDE46C5A7BA}" destId="{88EC6A1F-87E2-4F55-945B-D6729409D314}" srcOrd="13" destOrd="0" presId="urn:microsoft.com/office/officeart/2005/8/layout/bProcess4"/>
    <dgm:cxn modelId="{C4732E48-EB48-4E1F-94FE-E570EA7773B0}" type="presParOf" srcId="{D34618E1-6AEF-4121-85E2-6DDE46C5A7BA}" destId="{341595A8-8CCD-441C-B3C7-F40A3C6831EC}" srcOrd="14" destOrd="0" presId="urn:microsoft.com/office/officeart/2005/8/layout/bProcess4"/>
    <dgm:cxn modelId="{9A124EA9-B5BB-46ED-A310-D2FF9486C901}" type="presParOf" srcId="{341595A8-8CCD-441C-B3C7-F40A3C6831EC}" destId="{13BB7E5A-BAEB-4773-868C-2EF6831AD8B4}" srcOrd="0" destOrd="0" presId="urn:microsoft.com/office/officeart/2005/8/layout/bProcess4"/>
    <dgm:cxn modelId="{1995894E-1CEE-4A5A-9291-DCD9728C9DC1}" type="presParOf" srcId="{341595A8-8CCD-441C-B3C7-F40A3C6831EC}" destId="{311F98C0-9405-4551-9ACA-A158899436F1}" srcOrd="1" destOrd="0" presId="urn:microsoft.com/office/officeart/2005/8/layout/bProcess4"/>
    <dgm:cxn modelId="{9991AB6F-5F3A-4698-B2E7-A3E7F7FB73C9}" type="presParOf" srcId="{D34618E1-6AEF-4121-85E2-6DDE46C5A7BA}" destId="{0AC94527-2EF1-4C8D-A96A-773ECC5258EF}" srcOrd="15" destOrd="0" presId="urn:microsoft.com/office/officeart/2005/8/layout/bProcess4"/>
    <dgm:cxn modelId="{D66ACA76-42B1-4389-934E-01AAF787B91D}" type="presParOf" srcId="{D34618E1-6AEF-4121-85E2-6DDE46C5A7BA}" destId="{7DF87539-A740-4E5B-9405-972E9A732551}" srcOrd="16" destOrd="0" presId="urn:microsoft.com/office/officeart/2005/8/layout/bProcess4"/>
    <dgm:cxn modelId="{CF62FA09-BA22-4527-AF58-DE14DF1A6E2D}" type="presParOf" srcId="{7DF87539-A740-4E5B-9405-972E9A732551}" destId="{7453506F-E072-4C7A-AE7B-7422064B0FA1}" srcOrd="0" destOrd="0" presId="urn:microsoft.com/office/officeart/2005/8/layout/bProcess4"/>
    <dgm:cxn modelId="{FFFC8301-A171-4934-8589-C28B65F28B32}" type="presParOf" srcId="{7DF87539-A740-4E5B-9405-972E9A732551}" destId="{5922BC83-A3ED-4402-A0FC-6E75AB7E574D}" srcOrd="1" destOrd="0" presId="urn:microsoft.com/office/officeart/2005/8/layout/bProcess4"/>
    <dgm:cxn modelId="{F0CC7CD8-6A14-462F-A5C2-8E1C89339D92}" type="presParOf" srcId="{D34618E1-6AEF-4121-85E2-6DDE46C5A7BA}" destId="{C94DC4E1-4A19-48C6-AC6A-7912AADAC675}" srcOrd="17" destOrd="0" presId="urn:microsoft.com/office/officeart/2005/8/layout/bProcess4"/>
    <dgm:cxn modelId="{480CC9B3-66FD-4912-A58B-B839CAB25A01}" type="presParOf" srcId="{D34618E1-6AEF-4121-85E2-6DDE46C5A7BA}" destId="{20FF0FD1-DF47-4CC5-AE77-AE67E3AAD583}" srcOrd="18" destOrd="0" presId="urn:microsoft.com/office/officeart/2005/8/layout/bProcess4"/>
    <dgm:cxn modelId="{3189BA35-3EB0-4C35-9D94-19623E03C9D3}" type="presParOf" srcId="{20FF0FD1-DF47-4CC5-AE77-AE67E3AAD583}" destId="{D0830030-46BA-4571-82C9-0709E6EFE671}" srcOrd="0" destOrd="0" presId="urn:microsoft.com/office/officeart/2005/8/layout/bProcess4"/>
    <dgm:cxn modelId="{231AE4DC-9667-40E1-94BD-986E8AE797DF}" type="presParOf" srcId="{20FF0FD1-DF47-4CC5-AE77-AE67E3AAD583}" destId="{D3BF2F4C-F156-41CE-9097-AA0704E3111B}" srcOrd="1" destOrd="0" presId="urn:microsoft.com/office/officeart/2005/8/layout/bProcess4"/>
    <dgm:cxn modelId="{88752A8D-7CF6-4831-80FE-FE43FCF7E3EB}" type="presParOf" srcId="{D34618E1-6AEF-4121-85E2-6DDE46C5A7BA}" destId="{FF1C497F-88A5-44BC-9210-D34F845130F8}" srcOrd="19" destOrd="0" presId="urn:microsoft.com/office/officeart/2005/8/layout/bProcess4"/>
    <dgm:cxn modelId="{D0633883-97D8-4A61-9237-47C93317C157}" type="presParOf" srcId="{D34618E1-6AEF-4121-85E2-6DDE46C5A7BA}" destId="{638BDE79-981F-4D8D-BC42-1301055AD812}" srcOrd="20" destOrd="0" presId="urn:microsoft.com/office/officeart/2005/8/layout/bProcess4"/>
    <dgm:cxn modelId="{C97A5FF8-B89C-4A34-B92F-7A55DD4EB8E7}" type="presParOf" srcId="{638BDE79-981F-4D8D-BC42-1301055AD812}" destId="{345D69A4-71B0-4284-9379-86D14DF08367}" srcOrd="0" destOrd="0" presId="urn:microsoft.com/office/officeart/2005/8/layout/bProcess4"/>
    <dgm:cxn modelId="{FA587BD5-9C6B-40C6-B520-123B410B3A8A}" type="presParOf" srcId="{638BDE79-981F-4D8D-BC42-1301055AD812}" destId="{DA7F5377-AD64-42D3-B416-065AFE988A26}" srcOrd="1" destOrd="0" presId="urn:microsoft.com/office/officeart/2005/8/layout/bProcess4"/>
    <dgm:cxn modelId="{6554CC97-9A89-4BB6-BB40-180785874080}" type="presParOf" srcId="{D34618E1-6AEF-4121-85E2-6DDE46C5A7BA}" destId="{F5D7E4F0-6845-4CEC-B8AA-E4C7D76B19C4}" srcOrd="21" destOrd="0" presId="urn:microsoft.com/office/officeart/2005/8/layout/bProcess4"/>
    <dgm:cxn modelId="{BEAFF8EF-BE47-44A7-A7BF-F0AD098C4183}" type="presParOf" srcId="{D34618E1-6AEF-4121-85E2-6DDE46C5A7BA}" destId="{4735E3FA-0CCD-4B3F-9B92-F226BC877264}" srcOrd="22" destOrd="0" presId="urn:microsoft.com/office/officeart/2005/8/layout/bProcess4"/>
    <dgm:cxn modelId="{2C237257-32BF-405A-8898-FEA53E0F4DCF}" type="presParOf" srcId="{4735E3FA-0CCD-4B3F-9B92-F226BC877264}" destId="{FE0948B0-C4F1-484C-AA49-8C70B372210D}" srcOrd="0" destOrd="0" presId="urn:microsoft.com/office/officeart/2005/8/layout/bProcess4"/>
    <dgm:cxn modelId="{002E2E7E-3F07-48C9-ABD7-DFEABDDD31B1}" type="presParOf" srcId="{4735E3FA-0CCD-4B3F-9B92-F226BC877264}" destId="{3EFCAE2A-62EE-4F46-B333-7C246959FB9F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B90F63-9003-47AB-BC50-7A5AA6F0B6F1}">
      <dsp:nvSpPr>
        <dsp:cNvPr id="0" name=""/>
        <dsp:cNvSpPr/>
      </dsp:nvSpPr>
      <dsp:spPr>
        <a:xfrm rot="5400000">
          <a:off x="2205461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B25F3B-CDC4-4E5D-AC0A-503B55100AF6}">
      <dsp:nvSpPr>
        <dsp:cNvPr id="0" name=""/>
        <dsp:cNvSpPr/>
      </dsp:nvSpPr>
      <dsp:spPr>
        <a:xfrm>
          <a:off x="2467109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7:00</a:t>
          </a:r>
          <a:r>
            <a:rPr lang="zh-TW" altLang="en-US" sz="1800" kern="1200" dirty="0" smtClean="0"/>
            <a:t>起床 </a:t>
          </a:r>
          <a:endParaRPr lang="zh-TW" altLang="en-US" sz="1800" kern="1200" dirty="0"/>
        </a:p>
      </dsp:txBody>
      <dsp:txXfrm>
        <a:off x="2493908" y="29389"/>
        <a:ext cx="1471369" cy="861382"/>
      </dsp:txXfrm>
    </dsp:sp>
    <dsp:sp modelId="{3749EC8E-0B54-4BB4-BBBD-88350B344917}">
      <dsp:nvSpPr>
        <dsp:cNvPr id="0" name=""/>
        <dsp:cNvSpPr/>
      </dsp:nvSpPr>
      <dsp:spPr>
        <a:xfrm rot="5400000">
          <a:off x="2205461" y="1873285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9819B8-F7E4-4793-B3C2-ADFDDAAF7934}">
      <dsp:nvSpPr>
        <dsp:cNvPr id="0" name=""/>
        <dsp:cNvSpPr/>
      </dsp:nvSpPr>
      <dsp:spPr>
        <a:xfrm>
          <a:off x="2467109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9:00</a:t>
          </a:r>
          <a:r>
            <a:rPr lang="zh-TW" altLang="en-US" sz="1800" kern="1200" dirty="0" smtClean="0"/>
            <a:t>開始遊玩</a:t>
          </a:r>
          <a:endParaRPr lang="zh-TW" altLang="en-US" sz="1800" kern="1200" dirty="0"/>
        </a:p>
      </dsp:txBody>
      <dsp:txXfrm>
        <a:off x="2493908" y="1173115"/>
        <a:ext cx="1471369" cy="861382"/>
      </dsp:txXfrm>
    </dsp:sp>
    <dsp:sp modelId="{004F9B1F-1DF6-4E99-8A0E-4666CB862A3D}">
      <dsp:nvSpPr>
        <dsp:cNvPr id="0" name=""/>
        <dsp:cNvSpPr/>
      </dsp:nvSpPr>
      <dsp:spPr>
        <a:xfrm rot="5400000">
          <a:off x="2205461" y="3017011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CD3543-5EA7-4352-8136-05E5E3458D72}">
      <dsp:nvSpPr>
        <dsp:cNvPr id="0" name=""/>
        <dsp:cNvSpPr/>
      </dsp:nvSpPr>
      <dsp:spPr>
        <a:xfrm>
          <a:off x="2467109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轉轉杯</a:t>
          </a:r>
          <a:endParaRPr lang="zh-TW" altLang="en-US" sz="1800" kern="1200" dirty="0"/>
        </a:p>
      </dsp:txBody>
      <dsp:txXfrm>
        <a:off x="2493908" y="2316840"/>
        <a:ext cx="1471369" cy="861382"/>
      </dsp:txXfrm>
    </dsp:sp>
    <dsp:sp modelId="{A48A94B7-9980-4367-9586-F9D0558F50DB}">
      <dsp:nvSpPr>
        <dsp:cNvPr id="0" name=""/>
        <dsp:cNvSpPr/>
      </dsp:nvSpPr>
      <dsp:spPr>
        <a:xfrm>
          <a:off x="2777323" y="3588874"/>
          <a:ext cx="2022985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F4CC93-7604-4F2B-B9FC-D2014344EEAC}">
      <dsp:nvSpPr>
        <dsp:cNvPr id="0" name=""/>
        <dsp:cNvSpPr/>
      </dsp:nvSpPr>
      <dsp:spPr>
        <a:xfrm>
          <a:off x="2467109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2493908" y="3460566"/>
        <a:ext cx="1471369" cy="861382"/>
      </dsp:txXfrm>
    </dsp:sp>
    <dsp:sp modelId="{F296D697-7DB7-48DE-9C94-9E174F4354DE}">
      <dsp:nvSpPr>
        <dsp:cNvPr id="0" name=""/>
        <dsp:cNvSpPr/>
      </dsp:nvSpPr>
      <dsp:spPr>
        <a:xfrm rot="16200000">
          <a:off x="4233667" y="3017011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C13317-AC76-4B50-8A8F-2D28ACBFF17D}">
      <dsp:nvSpPr>
        <dsp:cNvPr id="0" name=""/>
        <dsp:cNvSpPr/>
      </dsp:nvSpPr>
      <dsp:spPr>
        <a:xfrm>
          <a:off x="4495316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 dirty="0"/>
        </a:p>
      </dsp:txBody>
      <dsp:txXfrm>
        <a:off x="4522115" y="3460566"/>
        <a:ext cx="1471369" cy="861382"/>
      </dsp:txXfrm>
    </dsp:sp>
    <dsp:sp modelId="{CC36A9D1-13AB-40B6-904C-4DBF9B1826DA}">
      <dsp:nvSpPr>
        <dsp:cNvPr id="0" name=""/>
        <dsp:cNvSpPr/>
      </dsp:nvSpPr>
      <dsp:spPr>
        <a:xfrm rot="16200000">
          <a:off x="4233667" y="1873285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B89513-BC6B-4432-84A6-E4815C681735}">
      <dsp:nvSpPr>
        <dsp:cNvPr id="0" name=""/>
        <dsp:cNvSpPr/>
      </dsp:nvSpPr>
      <dsp:spPr>
        <a:xfrm>
          <a:off x="4495316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星空小飛碟</a:t>
          </a:r>
          <a:endParaRPr lang="zh-TW" altLang="en-US" sz="1800" kern="1200" dirty="0"/>
        </a:p>
      </dsp:txBody>
      <dsp:txXfrm>
        <a:off x="4522115" y="2316840"/>
        <a:ext cx="1471369" cy="861382"/>
      </dsp:txXfrm>
    </dsp:sp>
    <dsp:sp modelId="{88EC6A1F-87E2-4F55-945B-D6729409D314}">
      <dsp:nvSpPr>
        <dsp:cNvPr id="0" name=""/>
        <dsp:cNvSpPr/>
      </dsp:nvSpPr>
      <dsp:spPr>
        <a:xfrm rot="16200000">
          <a:off x="4233667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BE207E-9B1D-4061-80C5-FF2588EC27A3}">
      <dsp:nvSpPr>
        <dsp:cNvPr id="0" name=""/>
        <dsp:cNvSpPr/>
      </dsp:nvSpPr>
      <dsp:spPr>
        <a:xfrm>
          <a:off x="4495316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魔法星際飛車	</a:t>
          </a:r>
          <a:endParaRPr lang="zh-TW" altLang="en-US" sz="1800" kern="1200"/>
        </a:p>
      </dsp:txBody>
      <dsp:txXfrm>
        <a:off x="4522115" y="1173115"/>
        <a:ext cx="1471369" cy="861382"/>
      </dsp:txXfrm>
    </dsp:sp>
    <dsp:sp modelId="{0AC94527-2EF1-4C8D-A96A-773ECC5258EF}">
      <dsp:nvSpPr>
        <dsp:cNvPr id="0" name=""/>
        <dsp:cNvSpPr/>
      </dsp:nvSpPr>
      <dsp:spPr>
        <a:xfrm>
          <a:off x="4805530" y="157697"/>
          <a:ext cx="2022985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1F98C0-9405-4551-9ACA-A158899436F1}">
      <dsp:nvSpPr>
        <dsp:cNvPr id="0" name=""/>
        <dsp:cNvSpPr/>
      </dsp:nvSpPr>
      <dsp:spPr>
        <a:xfrm>
          <a:off x="4495316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巡弋飛椅</a:t>
          </a:r>
          <a:endParaRPr lang="zh-TW" altLang="en-US" sz="1800" kern="1200"/>
        </a:p>
      </dsp:txBody>
      <dsp:txXfrm>
        <a:off x="4522115" y="29389"/>
        <a:ext cx="1471369" cy="861382"/>
      </dsp:txXfrm>
    </dsp:sp>
    <dsp:sp modelId="{C94DC4E1-4A19-48C6-AC6A-7912AADAC675}">
      <dsp:nvSpPr>
        <dsp:cNvPr id="0" name=""/>
        <dsp:cNvSpPr/>
      </dsp:nvSpPr>
      <dsp:spPr>
        <a:xfrm rot="5400000">
          <a:off x="6261874" y="729560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22BC83-A3ED-4402-A0FC-6E75AB7E574D}">
      <dsp:nvSpPr>
        <dsp:cNvPr id="0" name=""/>
        <dsp:cNvSpPr/>
      </dsp:nvSpPr>
      <dsp:spPr>
        <a:xfrm>
          <a:off x="6523522" y="2590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800" kern="1200" dirty="0" smtClean="0"/>
            <a:t>12:00</a:t>
          </a:r>
          <a:endParaRPr lang="zh-TW" altLang="en-US" sz="1800" kern="1200" dirty="0"/>
        </a:p>
      </dsp:txBody>
      <dsp:txXfrm>
        <a:off x="6550321" y="29389"/>
        <a:ext cx="1471369" cy="861382"/>
      </dsp:txXfrm>
    </dsp:sp>
    <dsp:sp modelId="{FF1C497F-88A5-44BC-9210-D34F845130F8}">
      <dsp:nvSpPr>
        <dsp:cNvPr id="0" name=""/>
        <dsp:cNvSpPr/>
      </dsp:nvSpPr>
      <dsp:spPr>
        <a:xfrm rot="5400000">
          <a:off x="6261874" y="1873285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BF2F4C-F156-41CE-9097-AA0704E3111B}">
      <dsp:nvSpPr>
        <dsp:cNvPr id="0" name=""/>
        <dsp:cNvSpPr/>
      </dsp:nvSpPr>
      <dsp:spPr>
        <a:xfrm>
          <a:off x="6523522" y="1146316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幸福碰碰車</a:t>
          </a:r>
          <a:endParaRPr lang="zh-TW" altLang="en-US" sz="1800" kern="1200" dirty="0"/>
        </a:p>
      </dsp:txBody>
      <dsp:txXfrm>
        <a:off x="6550321" y="1173115"/>
        <a:ext cx="1471369" cy="861382"/>
      </dsp:txXfrm>
    </dsp:sp>
    <dsp:sp modelId="{F5D7E4F0-6845-4CEC-B8AA-E4C7D76B19C4}">
      <dsp:nvSpPr>
        <dsp:cNvPr id="0" name=""/>
        <dsp:cNvSpPr/>
      </dsp:nvSpPr>
      <dsp:spPr>
        <a:xfrm rot="5400000">
          <a:off x="6261874" y="3017011"/>
          <a:ext cx="1138504" cy="137247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7F5377-AD64-42D3-B416-065AFE988A26}">
      <dsp:nvSpPr>
        <dsp:cNvPr id="0" name=""/>
        <dsp:cNvSpPr/>
      </dsp:nvSpPr>
      <dsp:spPr>
        <a:xfrm>
          <a:off x="6523522" y="2290041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叢林吼吼樹屋</a:t>
          </a:r>
          <a:endParaRPr lang="zh-TW" altLang="en-US" sz="1800" kern="1200" dirty="0"/>
        </a:p>
      </dsp:txBody>
      <dsp:txXfrm>
        <a:off x="6550321" y="2316840"/>
        <a:ext cx="1471369" cy="861382"/>
      </dsp:txXfrm>
    </dsp:sp>
    <dsp:sp modelId="{3EFCAE2A-62EE-4F46-B333-7C246959FB9F}">
      <dsp:nvSpPr>
        <dsp:cNvPr id="0" name=""/>
        <dsp:cNvSpPr/>
      </dsp:nvSpPr>
      <dsp:spPr>
        <a:xfrm>
          <a:off x="6523522" y="3433767"/>
          <a:ext cx="1524967" cy="914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/>
            <a:t>星空小飛碟</a:t>
          </a:r>
          <a:endParaRPr lang="zh-TW" altLang="en-US" sz="1800" kern="1200" dirty="0"/>
        </a:p>
      </dsp:txBody>
      <dsp:txXfrm>
        <a:off x="6550321" y="3460566"/>
        <a:ext cx="1471369" cy="8613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184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96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7543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5383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521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990113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754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6099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9396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562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141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2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2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236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65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492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9117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406EAFF-4587-4FC1-B929-DB098CAF61C2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85C844-2AD3-4370-BE4C-DE286219C49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29159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U9lqWSftCb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兒童樂園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894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111198"/>
              </p:ext>
            </p:extLst>
          </p:nvPr>
        </p:nvGraphicFramePr>
        <p:xfrm>
          <a:off x="616132" y="2047693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084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99397"/>
              </p:ext>
            </p:extLst>
          </p:nvPr>
        </p:nvGraphicFramePr>
        <p:xfrm>
          <a:off x="0" y="685801"/>
          <a:ext cx="12191999" cy="3801533"/>
        </p:xfrm>
        <a:graphic>
          <a:graphicData uri="http://schemas.openxmlformats.org/drawingml/2006/table">
            <a:tbl>
              <a:tblPr/>
              <a:tblGrid>
                <a:gridCol w="428069">
                  <a:extLst>
                    <a:ext uri="{9D8B030D-6E8A-4147-A177-3AD203B41FA5}">
                      <a16:colId xmlns:a16="http://schemas.microsoft.com/office/drawing/2014/main" val="904188812"/>
                    </a:ext>
                  </a:extLst>
                </a:gridCol>
                <a:gridCol w="441657">
                  <a:extLst>
                    <a:ext uri="{9D8B030D-6E8A-4147-A177-3AD203B41FA5}">
                      <a16:colId xmlns:a16="http://schemas.microsoft.com/office/drawing/2014/main" val="1433151392"/>
                    </a:ext>
                  </a:extLst>
                </a:gridCol>
                <a:gridCol w="883311">
                  <a:extLst>
                    <a:ext uri="{9D8B030D-6E8A-4147-A177-3AD203B41FA5}">
                      <a16:colId xmlns:a16="http://schemas.microsoft.com/office/drawing/2014/main" val="2044720973"/>
                    </a:ext>
                  </a:extLst>
                </a:gridCol>
                <a:gridCol w="428069">
                  <a:extLst>
                    <a:ext uri="{9D8B030D-6E8A-4147-A177-3AD203B41FA5}">
                      <a16:colId xmlns:a16="http://schemas.microsoft.com/office/drawing/2014/main" val="1034586875"/>
                    </a:ext>
                  </a:extLst>
                </a:gridCol>
                <a:gridCol w="1766628">
                  <a:extLst>
                    <a:ext uri="{9D8B030D-6E8A-4147-A177-3AD203B41FA5}">
                      <a16:colId xmlns:a16="http://schemas.microsoft.com/office/drawing/2014/main" val="1139132718"/>
                    </a:ext>
                  </a:extLst>
                </a:gridCol>
                <a:gridCol w="3533257">
                  <a:extLst>
                    <a:ext uri="{9D8B030D-6E8A-4147-A177-3AD203B41FA5}">
                      <a16:colId xmlns:a16="http://schemas.microsoft.com/office/drawing/2014/main" val="2163836802"/>
                    </a:ext>
                  </a:extLst>
                </a:gridCol>
                <a:gridCol w="4711008">
                  <a:extLst>
                    <a:ext uri="{9D8B030D-6E8A-4147-A177-3AD203B41FA5}">
                      <a16:colId xmlns:a16="http://schemas.microsoft.com/office/drawing/2014/main" val="958718450"/>
                    </a:ext>
                  </a:extLst>
                </a:gridCol>
              </a:tblGrid>
              <a:tr h="132081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0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0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0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0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7933062"/>
                  </a:ext>
                </a:extLst>
              </a:tr>
              <a:tr h="11599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0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0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37797"/>
                  </a:ext>
                </a:extLst>
              </a:tr>
              <a:tr h="355346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000">
                          <a:effectLst/>
                        </a:rPr>
                        <a:t>票價</a:t>
                      </a:r>
                      <a:br>
                        <a:rPr lang="zh-TW" altLang="en-US" sz="1000">
                          <a:effectLst/>
                        </a:rPr>
                      </a:br>
                      <a:r>
                        <a:rPr lang="en-US" altLang="zh-TW" sz="1000">
                          <a:effectLst/>
                        </a:rPr>
                        <a:t>(</a:t>
                      </a:r>
                      <a:r>
                        <a:rPr lang="zh-TW" altLang="en-US" sz="1000">
                          <a:effectLst/>
                        </a:rPr>
                        <a:t>元，含稅</a:t>
                      </a:r>
                      <a:r>
                        <a:rPr lang="en-US" altLang="zh-TW" sz="100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15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</a:t>
                      </a:r>
                      <a:r>
                        <a:rPr lang="zh-TW" altLang="en-US" sz="1000">
                          <a:effectLst/>
                        </a:rPr>
                        <a:t>人</a:t>
                      </a:r>
                      <a:br>
                        <a:rPr lang="zh-TW" altLang="en-US" sz="1000">
                          <a:effectLst/>
                        </a:rPr>
                      </a:br>
                      <a:r>
                        <a:rPr lang="zh-TW" altLang="en-US" sz="1000">
                          <a:effectLst/>
                        </a:rPr>
                        <a:t>以上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30 (7</a:t>
                      </a:r>
                      <a:r>
                        <a:rPr lang="zh-TW" altLang="en-US" sz="1000">
                          <a:effectLst/>
                        </a:rPr>
                        <a:t>項</a:t>
                      </a:r>
                      <a:r>
                        <a:rPr lang="en-US" altLang="zh-TW" sz="100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50-80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000">
                          <a:effectLst/>
                        </a:rPr>
                        <a:t>50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0421059"/>
                  </a:ext>
                </a:extLst>
              </a:tr>
              <a:tr h="9654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000" dirty="0">
                          <a:effectLst/>
                        </a:rPr>
                        <a:t>20 (8</a:t>
                      </a:r>
                      <a:r>
                        <a:rPr lang="zh-TW" altLang="en-US" sz="1000" dirty="0">
                          <a:effectLst/>
                        </a:rPr>
                        <a:t>項</a:t>
                      </a:r>
                      <a:r>
                        <a:rPr lang="en-US" altLang="zh-TW" sz="1000" dirty="0">
                          <a:effectLst/>
                        </a:rPr>
                        <a:t>)</a:t>
                      </a:r>
                    </a:p>
                  </a:txBody>
                  <a:tcPr marL="15938" marR="15938" marT="15938" marB="15938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5563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170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標題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	</a:t>
            </a:r>
          </a:p>
        </p:txBody>
      </p:sp>
      <p:sp>
        <p:nvSpPr>
          <p:cNvPr id="37" name="內容版面配置區 3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  <a:endParaRPr lang="zh-TW" altLang="en-US" dirty="0"/>
          </a:p>
        </p:txBody>
      </p:sp>
      <p:pic>
        <p:nvPicPr>
          <p:cNvPr id="39" name="內容版面配置區 3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621866" y="1121160"/>
            <a:ext cx="6097057" cy="457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29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魔法星際飛車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</p:txBody>
      </p:sp>
      <p:sp>
        <p:nvSpPr>
          <p:cNvPr id="7" name="文字版面配置區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6463060" y="1262062"/>
            <a:ext cx="5511104" cy="4133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7079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11" name="內容版面配置區 10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TW" altLang="en-US" sz="9600" dirty="0" smtClean="0"/>
              <a:t>兒童樂園</a:t>
            </a:r>
            <a:r>
              <a:rPr lang="en-US" altLang="zh-TW" sz="9600"/>
              <a:t>https://www.tcap.taipei/cp.aspx?n=57F1A46B66881160</a:t>
            </a:r>
            <a:endParaRPr lang="zh-TW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5168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2326" y="418828"/>
            <a:ext cx="8534400" cy="1507067"/>
          </a:xfrm>
        </p:spPr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36617" y="2561137"/>
            <a:ext cx="7815943" cy="4048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64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92326" y="398658"/>
            <a:ext cx="8534400" cy="1507067"/>
          </a:xfrm>
        </p:spPr>
        <p:txBody>
          <a:bodyPr/>
          <a:lstStyle/>
          <a:p>
            <a:r>
              <a:rPr lang="zh-TW" altLang="en-US" b="1" dirty="0"/>
              <a:t>兒童新樂園簡介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U9lqWSftCbg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11675" y="2430509"/>
            <a:ext cx="7215051" cy="4058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135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81</TotalTime>
  <Words>196</Words>
  <Application>Microsoft Office PowerPoint</Application>
  <PresentationFormat>寬螢幕</PresentationFormat>
  <Paragraphs>35</Paragraphs>
  <Slides>8</Slides>
  <Notes>0</Notes>
  <HiddenSlides>0</HiddenSlides>
  <MMClips>2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2" baseType="lpstr">
      <vt:lpstr>微軟正黑體</vt:lpstr>
      <vt:lpstr>Century Gothic</vt:lpstr>
      <vt:lpstr>Wingdings 3</vt:lpstr>
      <vt:lpstr>切割線</vt:lpstr>
      <vt:lpstr>兒童樂園</vt:lpstr>
      <vt:lpstr>PowerPoint 簡報</vt:lpstr>
      <vt:lpstr>PowerPoint 簡報</vt:lpstr>
      <vt:lpstr>宇宙迴旋 </vt:lpstr>
      <vt:lpstr>魔法星際飛車</vt:lpstr>
      <vt:lpstr>資料來源</vt:lpstr>
      <vt:lpstr>兒童新樂園微電影 </vt:lpstr>
      <vt:lpstr>兒童新樂園簡介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ㄦ</dc:title>
  <dc:creator>Windows 使用者</dc:creator>
  <cp:lastModifiedBy>Windows 使用者</cp:lastModifiedBy>
  <cp:revision>10</cp:revision>
  <dcterms:created xsi:type="dcterms:W3CDTF">2021-12-28T03:28:44Z</dcterms:created>
  <dcterms:modified xsi:type="dcterms:W3CDTF">2022-01-11T03:59:55Z</dcterms:modified>
</cp:coreProperties>
</file>