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</a:t>
            </a:r>
            <a:r>
              <a:rPr lang="zh-TW" altLang="en-US" dirty="0" smtClean="0"/>
              <a:t>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28511" y="721215"/>
            <a:ext cx="7886700" cy="26015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</a:t>
            </a:r>
            <a:r>
              <a:rPr lang="zh-TW" altLang="en-US" dirty="0" smtClean="0"/>
              <a:t>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7300" y="4083943"/>
            <a:ext cx="7886700" cy="12807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2022-01-18T03:48:40Z</dcterms:modified>
</cp:coreProperties>
</file>