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02309"/>
            <a:ext cx="7886700" cy="574653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823913" y="1841500"/>
            <a:ext cx="7691437" cy="3632200"/>
          </a:xfrm>
          <a:prstGeom prst="roundRect">
            <a:avLst>
              <a:gd name="adj" fmla="val 50000"/>
            </a:avLst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932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601474"/>
            <a:ext cx="825688" cy="916514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7575192" y="566242"/>
            <a:ext cx="1465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新年快樂</a:t>
            </a:r>
            <a:endParaRPr lang="zh-TW" altLang="en-US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菱形 9"/>
          <p:cNvSpPr/>
          <p:nvPr userDrawn="1"/>
        </p:nvSpPr>
        <p:spPr>
          <a:xfrm rot="10800000">
            <a:off x="7844440" y="984991"/>
            <a:ext cx="927279" cy="92727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春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2022</a:t>
            </a:r>
            <a:r>
              <a:rPr lang="zh-TW" altLang="en-US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新年新氣象</a:t>
            </a:r>
            <a:endParaRPr lang="zh-TW" altLang="en-US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0" b="136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2022新年新氣象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2022-01-18T03:41:06Z</dcterms:modified>
</cp:coreProperties>
</file>