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4352925" y="2125663"/>
            <a:ext cx="4637088" cy="4017962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520857" y="1949450"/>
            <a:ext cx="7886700" cy="2879726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033" y="2125016"/>
            <a:ext cx="3825026" cy="4192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2022-01-18T04:01:02Z</dcterms:modified>
</cp:coreProperties>
</file>