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27" y="90515"/>
            <a:ext cx="440548" cy="489009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7449" y="196390"/>
            <a:ext cx="476551" cy="436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3</cp:revision>
  <dcterms:created xsi:type="dcterms:W3CDTF">2022-01-18T02:12:40Z</dcterms:created>
  <dcterms:modified xsi:type="dcterms:W3CDTF">2022-01-18T04:02:38Z</dcterms:modified>
</cp:coreProperties>
</file>