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12D2B-1FE5-4A04-AF26-90307A29D20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FDE64-643C-4B8C-8517-8D83215D31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7319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 flipV="1">
            <a:off x="2215167" y="6491265"/>
            <a:ext cx="5438104" cy="46042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812183" cy="901522"/>
          </a:xfrm>
          <a:prstGeom prst="rect">
            <a:avLst/>
          </a:prstGeom>
        </p:spPr>
      </p:pic>
      <p:sp>
        <p:nvSpPr>
          <p:cNvPr id="9" name="圖片版面配置區 8"/>
          <p:cNvSpPr>
            <a:spLocks noGrp="1"/>
          </p:cNvSpPr>
          <p:nvPr>
            <p:ph type="pic" sz="quarter" idx="13"/>
          </p:nvPr>
        </p:nvSpPr>
        <p:spPr>
          <a:xfrm>
            <a:off x="673726" y="2055815"/>
            <a:ext cx="7886700" cy="35163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0614" y="6130344"/>
            <a:ext cx="6812924" cy="46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2022-01-18T04:01:57Z</dcterms:modified>
</cp:coreProperties>
</file>