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TW" dirty="0" smtClean="0"/>
              <a:t>2022</a:t>
            </a:r>
            <a:r>
              <a:rPr lang="zh-TW" altLang="en-US" dirty="0" smtClean="0"/>
              <a:t>新年快樂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2022-01-18T04:02:02Z</dcterms:modified>
</cp:coreProperties>
</file>