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</a:t>
            </a:r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54558"/>
            <a:ext cx="7955762" cy="4479032"/>
          </a:xfrm>
          <a:prstGeom prst="rect">
            <a:avLst/>
          </a:prstGeom>
          <a:ln>
            <a:solidFill>
              <a:srgbClr val="FF33CC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345315" y="2112778"/>
            <a:ext cx="45719" cy="373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圓角矩形 8"/>
          <p:cNvSpPr/>
          <p:nvPr userDrawn="1"/>
        </p:nvSpPr>
        <p:spPr>
          <a:xfrm>
            <a:off x="628650" y="2253803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圓角矩形 9"/>
          <p:cNvSpPr/>
          <p:nvPr userDrawn="1"/>
        </p:nvSpPr>
        <p:spPr>
          <a:xfrm>
            <a:off x="4520485" y="1803043"/>
            <a:ext cx="115909" cy="515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12" y="1916040"/>
            <a:ext cx="7993027" cy="441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2022-01-18T04:01:21Z</dcterms:modified>
</cp:coreProperties>
</file>