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zh-TW" altLang="en-US" sz="1800" b="1" dirty="0" smtClean="0">
              <a:solidFill>
                <a:schemeClr val="tx1"/>
              </a:solidFill>
            </a:endParaRP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50" y="556433"/>
            <a:ext cx="1043223" cy="942947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 rot="10800000">
            <a:off x="0" y="1105710"/>
            <a:ext cx="614127" cy="58497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</a:rPr>
              <a:t>春</a:t>
            </a:r>
            <a:endParaRPr lang="zh-TW" altLang="en-US" sz="3200" b="1" dirty="0">
              <a:solidFill>
                <a:schemeClr val="tx1"/>
              </a:solidFill>
            </a:endParaRPr>
          </a:p>
        </p:txBody>
      </p:sp>
      <p:sp>
        <p:nvSpPr>
          <p:cNvPr id="9" name="菱形 8"/>
          <p:cNvSpPr/>
          <p:nvPr userDrawn="1"/>
        </p:nvSpPr>
        <p:spPr>
          <a:xfrm>
            <a:off x="-14524" y="353878"/>
            <a:ext cx="628651" cy="57340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2022-01-18T04:01:40Z</dcterms:modified>
</cp:coreProperties>
</file>