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圖片版面配置區 6"/>
          <p:cNvSpPr>
            <a:spLocks noGrp="1"/>
          </p:cNvSpPr>
          <p:nvPr>
            <p:ph type="pic" sz="quarter" idx="13"/>
          </p:nvPr>
        </p:nvSpPr>
        <p:spPr>
          <a:xfrm>
            <a:off x="1647825" y="2292350"/>
            <a:ext cx="6867525" cy="3322638"/>
          </a:xfrm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5769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5679583"/>
            <a:ext cx="7886700" cy="497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50" y="576806"/>
            <a:ext cx="942573" cy="902202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 flipV="1">
            <a:off x="165011" y="2829318"/>
            <a:ext cx="1161513" cy="117197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b="1" dirty="0" smtClean="0">
                <a:solidFill>
                  <a:schemeClr val="tx1"/>
                </a:solidFill>
              </a:rPr>
              <a:t>春</a:t>
            </a:r>
            <a:endParaRPr lang="zh-TW" altLang="en-U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2022-01-18T04:01:09Z</dcterms:modified>
</cp:coreProperties>
</file>