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803" y="5508983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117455" y="1951637"/>
            <a:ext cx="7089395" cy="3296398"/>
          </a:xfrm>
          <a:ln w="76200">
            <a:solidFill>
              <a:srgbClr val="00B05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23" y="185738"/>
            <a:ext cx="1081859" cy="990435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791719" y="515155"/>
            <a:ext cx="991674" cy="105754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99854" y="514483"/>
            <a:ext cx="3917224" cy="1003166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新年新氣象</a:t>
            </a:r>
            <a:endParaRPr lang="zh-TW" altLang="en-US" sz="4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99854" y="5346231"/>
            <a:ext cx="4375712" cy="1799152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6" name="圖片版面配置區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53" b="14153"/>
          <a:stretch>
            <a:fillRect/>
          </a:stretch>
        </p:blipFill>
        <p:spPr>
          <a:xfrm>
            <a:off x="1630698" y="2061977"/>
            <a:ext cx="6314023" cy="2935869"/>
          </a:xfrm>
        </p:spPr>
      </p:pic>
    </p:spTree>
    <p:extLst>
      <p:ext uri="{BB962C8B-B14F-4D97-AF65-F5344CB8AC3E}">
        <p14:creationId xmlns:p14="http://schemas.microsoft.com/office/powerpoint/2010/main" val="387851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新年新氣象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2022-01-18T03:53:35Z</dcterms:modified>
</cp:coreProperties>
</file>