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056068" y="2086376"/>
            <a:ext cx="7575192" cy="325835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504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560" y="583095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 rot="10800000">
            <a:off x="7486650" y="0"/>
            <a:ext cx="1431970" cy="1633213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</a:rPr>
              <a:t>春</a:t>
            </a:r>
            <a:endParaRPr lang="zh-TW" altLang="en-US" sz="5400" dirty="0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03" y="365124"/>
            <a:ext cx="901587" cy="825397"/>
          </a:xfrm>
          <a:prstGeom prst="rect">
            <a:avLst/>
          </a:prstGeom>
        </p:spPr>
      </p:pic>
      <p:sp>
        <p:nvSpPr>
          <p:cNvPr id="10" name="書卷 (水平) 9"/>
          <p:cNvSpPr/>
          <p:nvPr userDrawn="1"/>
        </p:nvSpPr>
        <p:spPr>
          <a:xfrm>
            <a:off x="332403" y="1278418"/>
            <a:ext cx="8811597" cy="4907333"/>
          </a:xfrm>
          <a:prstGeom prst="horizontalScroll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09256" y="141167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rgbClr val="FF0000"/>
                </a:solidFill>
              </a:rPr>
              <a:t>2022</a:t>
            </a:r>
            <a:r>
              <a:rPr lang="zh-TW" altLang="en-US" sz="5400" dirty="0" smtClean="0">
                <a:solidFill>
                  <a:srgbClr val="FF0000"/>
                </a:solidFill>
              </a:rPr>
              <a:t>新年快樂</a:t>
            </a:r>
            <a:endParaRPr lang="zh-TW" altLang="en-US" sz="5400" dirty="0">
              <a:solidFill>
                <a:srgbClr val="FF0000"/>
              </a:solidFill>
            </a:endParaRP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39" b="16839"/>
          <a:stretch>
            <a:fillRect/>
          </a:stretch>
        </p:blipFill>
        <p:spPr>
          <a:xfrm>
            <a:off x="990754" y="1972493"/>
            <a:ext cx="8017468" cy="3448593"/>
          </a:xfrm>
        </p:spPr>
      </p:pic>
    </p:spTree>
    <p:extLst>
      <p:ext uri="{BB962C8B-B14F-4D97-AF65-F5344CB8AC3E}">
        <p14:creationId xmlns:p14="http://schemas.microsoft.com/office/powerpoint/2010/main" val="301909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2022-01-18T04:02:10Z</dcterms:modified>
</cp:coreProperties>
</file>